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5"/>
  </p:notesMasterIdLst>
  <p:sldIdLst>
    <p:sldId id="256" r:id="rId2"/>
    <p:sldId id="258" r:id="rId3"/>
    <p:sldId id="260" r:id="rId4"/>
    <p:sldId id="261" r:id="rId5"/>
    <p:sldId id="262" r:id="rId6"/>
    <p:sldId id="308" r:id="rId7"/>
    <p:sldId id="257" r:id="rId8"/>
    <p:sldId id="264" r:id="rId9"/>
    <p:sldId id="259" r:id="rId10"/>
    <p:sldId id="309" r:id="rId11"/>
    <p:sldId id="288" r:id="rId12"/>
    <p:sldId id="310" r:id="rId13"/>
    <p:sldId id="306" r:id="rId14"/>
  </p:sldIdLst>
  <p:sldSz cx="9906000" cy="6858000" type="A4"/>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D15FE-BA47-47B9-9B0C-4E46D22BEA32}" v="11" dt="2022-10-29T04:44:50.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236" autoAdjust="0"/>
  </p:normalViewPr>
  <p:slideViewPr>
    <p:cSldViewPr snapToGrid="0">
      <p:cViewPr varScale="1">
        <p:scale>
          <a:sx n="57" d="100"/>
          <a:sy n="57" d="100"/>
        </p:scale>
        <p:origin x="1356" y="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6" d="100"/>
          <a:sy n="76" d="100"/>
        </p:scale>
        <p:origin x="40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株式会社　経営人事教育システム" userId="a2802a49-13ab-4f7a-bb0e-c26d41d5761d" providerId="ADAL" clId="{CEAD15FE-BA47-47B9-9B0C-4E46D22BEA32}"/>
    <pc:docChg chg="undo redo custSel addSld modSld sldOrd modMainMaster">
      <pc:chgData name="株式会社　経営人事教育システム" userId="a2802a49-13ab-4f7a-bb0e-c26d41d5761d" providerId="ADAL" clId="{CEAD15FE-BA47-47B9-9B0C-4E46D22BEA32}" dt="2022-10-29T05:59:11.956" v="1076" actId="1076"/>
      <pc:docMkLst>
        <pc:docMk/>
      </pc:docMkLst>
      <pc:sldChg chg="addSp modSp mod">
        <pc:chgData name="株式会社　経営人事教育システム" userId="a2802a49-13ab-4f7a-bb0e-c26d41d5761d" providerId="ADAL" clId="{CEAD15FE-BA47-47B9-9B0C-4E46D22BEA32}" dt="2022-10-29T05:53:28.598" v="992" actId="113"/>
        <pc:sldMkLst>
          <pc:docMk/>
          <pc:sldMk cId="2453744210" sldId="256"/>
        </pc:sldMkLst>
        <pc:spChg chg="mod">
          <ac:chgData name="株式会社　経営人事教育システム" userId="a2802a49-13ab-4f7a-bb0e-c26d41d5761d" providerId="ADAL" clId="{CEAD15FE-BA47-47B9-9B0C-4E46D22BEA32}" dt="2022-10-29T04:56:34.685" v="390" actId="207"/>
          <ac:spMkLst>
            <pc:docMk/>
            <pc:sldMk cId="2453744210" sldId="256"/>
            <ac:spMk id="2" creationId="{CC22215E-A9DB-98D8-6EBC-BD2CF4C68C62}"/>
          </ac:spMkLst>
        </pc:spChg>
        <pc:spChg chg="mod">
          <ac:chgData name="株式会社　経営人事教育システム" userId="a2802a49-13ab-4f7a-bb0e-c26d41d5761d" providerId="ADAL" clId="{CEAD15FE-BA47-47B9-9B0C-4E46D22BEA32}" dt="2022-10-29T05:53:20.914" v="990" actId="1076"/>
          <ac:spMkLst>
            <pc:docMk/>
            <pc:sldMk cId="2453744210" sldId="256"/>
            <ac:spMk id="3" creationId="{87E744DD-E075-71AD-B3BB-A9408B402941}"/>
          </ac:spMkLst>
        </pc:spChg>
        <pc:spChg chg="add mod">
          <ac:chgData name="株式会社　経営人事教育システム" userId="a2802a49-13ab-4f7a-bb0e-c26d41d5761d" providerId="ADAL" clId="{CEAD15FE-BA47-47B9-9B0C-4E46D22BEA32}" dt="2022-10-29T05:53:28.598" v="992" actId="113"/>
          <ac:spMkLst>
            <pc:docMk/>
            <pc:sldMk cId="2453744210" sldId="256"/>
            <ac:spMk id="6" creationId="{154686E3-69A3-AC01-57B2-919F37289010}"/>
          </ac:spMkLst>
        </pc:spChg>
        <pc:picChg chg="mod ord">
          <ac:chgData name="株式会社　経営人事教育システム" userId="a2802a49-13ab-4f7a-bb0e-c26d41d5761d" providerId="ADAL" clId="{CEAD15FE-BA47-47B9-9B0C-4E46D22BEA32}" dt="2022-10-29T04:56:46.995" v="394" actId="1076"/>
          <ac:picMkLst>
            <pc:docMk/>
            <pc:sldMk cId="2453744210" sldId="256"/>
            <ac:picMk id="4" creationId="{31780F2E-F9DC-5A8D-7C1A-A7A70885B7B0}"/>
          </ac:picMkLst>
        </pc:picChg>
        <pc:picChg chg="mod">
          <ac:chgData name="株式会社　経営人事教育システム" userId="a2802a49-13ab-4f7a-bb0e-c26d41d5761d" providerId="ADAL" clId="{CEAD15FE-BA47-47B9-9B0C-4E46D22BEA32}" dt="2022-10-29T04:44:31.956" v="204" actId="1076"/>
          <ac:picMkLst>
            <pc:docMk/>
            <pc:sldMk cId="2453744210" sldId="256"/>
            <ac:picMk id="5" creationId="{106B5675-9859-7B47-65D5-D4F45ACD3012}"/>
          </ac:picMkLst>
        </pc:picChg>
      </pc:sldChg>
      <pc:sldChg chg="addSp modSp mod">
        <pc:chgData name="株式会社　経営人事教育システム" userId="a2802a49-13ab-4f7a-bb0e-c26d41d5761d" providerId="ADAL" clId="{CEAD15FE-BA47-47B9-9B0C-4E46D22BEA32}" dt="2022-10-29T05:55:31.364" v="1024" actId="1076"/>
        <pc:sldMkLst>
          <pc:docMk/>
          <pc:sldMk cId="968039835" sldId="257"/>
        </pc:sldMkLst>
        <pc:spChg chg="mod">
          <ac:chgData name="株式会社　経営人事教育システム" userId="a2802a49-13ab-4f7a-bb0e-c26d41d5761d" providerId="ADAL" clId="{CEAD15FE-BA47-47B9-9B0C-4E46D22BEA32}" dt="2022-10-29T05:55:28.674" v="1023" actId="1076"/>
          <ac:spMkLst>
            <pc:docMk/>
            <pc:sldMk cId="968039835" sldId="257"/>
            <ac:spMk id="2" creationId="{022E65C1-AD78-7F25-FEB3-E1C6636C6DB9}"/>
          </ac:spMkLst>
        </pc:spChg>
        <pc:spChg chg="add mod ord">
          <ac:chgData name="株式会社　経営人事教育システム" userId="a2802a49-13ab-4f7a-bb0e-c26d41d5761d" providerId="ADAL" clId="{CEAD15FE-BA47-47B9-9B0C-4E46D22BEA32}" dt="2022-10-29T05:54:29.865" v="1003" actId="164"/>
          <ac:spMkLst>
            <pc:docMk/>
            <pc:sldMk cId="968039835" sldId="257"/>
            <ac:spMk id="3" creationId="{BD3ABEF1-9729-F31E-C096-03A422392585}"/>
          </ac:spMkLst>
        </pc:spChg>
        <pc:spChg chg="mod">
          <ac:chgData name="株式会社　経営人事教育システム" userId="a2802a49-13ab-4f7a-bb0e-c26d41d5761d" providerId="ADAL" clId="{CEAD15FE-BA47-47B9-9B0C-4E46D22BEA32}" dt="2022-10-29T05:55:15.947" v="1018" actId="1076"/>
          <ac:spMkLst>
            <pc:docMk/>
            <pc:sldMk cId="968039835" sldId="257"/>
            <ac:spMk id="4" creationId="{37CCA77F-5690-72FC-C562-4BC348C73A11}"/>
          </ac:spMkLst>
        </pc:spChg>
        <pc:spChg chg="add mod">
          <ac:chgData name="株式会社　経営人事教育システム" userId="a2802a49-13ab-4f7a-bb0e-c26d41d5761d" providerId="ADAL" clId="{CEAD15FE-BA47-47B9-9B0C-4E46D22BEA32}" dt="2022-10-29T05:54:29.865" v="1003" actId="164"/>
          <ac:spMkLst>
            <pc:docMk/>
            <pc:sldMk cId="968039835" sldId="257"/>
            <ac:spMk id="6" creationId="{6B82C79D-DCA4-B93E-B680-167153914DC1}"/>
          </ac:spMkLst>
        </pc:spChg>
        <pc:spChg chg="add mod">
          <ac:chgData name="株式会社　経営人事教育システム" userId="a2802a49-13ab-4f7a-bb0e-c26d41d5761d" providerId="ADAL" clId="{CEAD15FE-BA47-47B9-9B0C-4E46D22BEA32}" dt="2022-10-29T05:55:05.595" v="1014" actId="571"/>
          <ac:spMkLst>
            <pc:docMk/>
            <pc:sldMk cId="968039835" sldId="257"/>
            <ac:spMk id="8" creationId="{FEB3B05C-D9F6-7038-A8DC-7803B349A59A}"/>
          </ac:spMkLst>
        </pc:spChg>
        <pc:grpChg chg="add mod ord">
          <ac:chgData name="株式会社　経営人事教育システム" userId="a2802a49-13ab-4f7a-bb0e-c26d41d5761d" providerId="ADAL" clId="{CEAD15FE-BA47-47B9-9B0C-4E46D22BEA32}" dt="2022-10-29T05:55:20.852" v="1019" actId="1076"/>
          <ac:grpSpMkLst>
            <pc:docMk/>
            <pc:sldMk cId="968039835" sldId="257"/>
            <ac:grpSpMk id="7" creationId="{731EBE85-BF5C-98F9-EA58-5D7C7676A7F9}"/>
          </ac:grpSpMkLst>
        </pc:grpChg>
        <pc:picChg chg="mod">
          <ac:chgData name="株式会社　経営人事教育システム" userId="a2802a49-13ab-4f7a-bb0e-c26d41d5761d" providerId="ADAL" clId="{CEAD15FE-BA47-47B9-9B0C-4E46D22BEA32}" dt="2022-10-29T05:55:31.364" v="1024" actId="1076"/>
          <ac:picMkLst>
            <pc:docMk/>
            <pc:sldMk cId="968039835" sldId="257"/>
            <ac:picMk id="5" creationId="{5A8A1F83-92DD-7B82-352A-8DD2EA0F6F3D}"/>
          </ac:picMkLst>
        </pc:picChg>
      </pc:sldChg>
      <pc:sldChg chg="modSp mod">
        <pc:chgData name="株式会社　経営人事教育システム" userId="a2802a49-13ab-4f7a-bb0e-c26d41d5761d" providerId="ADAL" clId="{CEAD15FE-BA47-47B9-9B0C-4E46D22BEA32}" dt="2022-10-29T05:57:27.460" v="1034" actId="1076"/>
        <pc:sldMkLst>
          <pc:docMk/>
          <pc:sldMk cId="4031583330" sldId="258"/>
        </pc:sldMkLst>
        <pc:spChg chg="mod">
          <ac:chgData name="株式会社　経営人事教育システム" userId="a2802a49-13ab-4f7a-bb0e-c26d41d5761d" providerId="ADAL" clId="{CEAD15FE-BA47-47B9-9B0C-4E46D22BEA32}" dt="2022-10-29T04:47:55.135" v="248" actId="207"/>
          <ac:spMkLst>
            <pc:docMk/>
            <pc:sldMk cId="4031583330" sldId="258"/>
            <ac:spMk id="2" creationId="{09E21808-DA53-497F-D933-106FB4A9AA41}"/>
          </ac:spMkLst>
        </pc:spChg>
        <pc:spChg chg="mod">
          <ac:chgData name="株式会社　経営人事教育システム" userId="a2802a49-13ab-4f7a-bb0e-c26d41d5761d" providerId="ADAL" clId="{CEAD15FE-BA47-47B9-9B0C-4E46D22BEA32}" dt="2022-10-29T05:26:22.080" v="690" actId="1076"/>
          <ac:spMkLst>
            <pc:docMk/>
            <pc:sldMk cId="4031583330" sldId="258"/>
            <ac:spMk id="4" creationId="{C8586B20-622E-A99D-6473-C57F0F5B115D}"/>
          </ac:spMkLst>
        </pc:spChg>
        <pc:spChg chg="mod">
          <ac:chgData name="株式会社　経営人事教育システム" userId="a2802a49-13ab-4f7a-bb0e-c26d41d5761d" providerId="ADAL" clId="{CEAD15FE-BA47-47B9-9B0C-4E46D22BEA32}" dt="2022-10-29T05:25:46.143" v="678" actId="207"/>
          <ac:spMkLst>
            <pc:docMk/>
            <pc:sldMk cId="4031583330" sldId="258"/>
            <ac:spMk id="5" creationId="{03E550AD-D44F-E9DE-1C6A-1CB15B485547}"/>
          </ac:spMkLst>
        </pc:spChg>
        <pc:picChg chg="mod">
          <ac:chgData name="株式会社　経営人事教育システム" userId="a2802a49-13ab-4f7a-bb0e-c26d41d5761d" providerId="ADAL" clId="{CEAD15FE-BA47-47B9-9B0C-4E46D22BEA32}" dt="2022-10-29T05:57:27.460" v="1034" actId="1076"/>
          <ac:picMkLst>
            <pc:docMk/>
            <pc:sldMk cId="4031583330" sldId="258"/>
            <ac:picMk id="6" creationId="{8A161B08-9F45-3ECC-1EF7-F89A609F6513}"/>
          </ac:picMkLst>
        </pc:picChg>
      </pc:sldChg>
      <pc:sldChg chg="addSp delSp modSp mod">
        <pc:chgData name="株式会社　経営人事教育システム" userId="a2802a49-13ab-4f7a-bb0e-c26d41d5761d" providerId="ADAL" clId="{CEAD15FE-BA47-47B9-9B0C-4E46D22BEA32}" dt="2022-10-29T05:58:20.380" v="1067" actId="1076"/>
        <pc:sldMkLst>
          <pc:docMk/>
          <pc:sldMk cId="2341290745" sldId="259"/>
        </pc:sldMkLst>
        <pc:spChg chg="mod">
          <ac:chgData name="株式会社　経営人事教育システム" userId="a2802a49-13ab-4f7a-bb0e-c26d41d5761d" providerId="ADAL" clId="{CEAD15FE-BA47-47B9-9B0C-4E46D22BEA32}" dt="2022-10-29T04:51:18.972" v="316" actId="2711"/>
          <ac:spMkLst>
            <pc:docMk/>
            <pc:sldMk cId="2341290745" sldId="259"/>
            <ac:spMk id="2" creationId="{CF85FD3C-4CD5-06BA-ABBF-491124CD21AE}"/>
          </ac:spMkLst>
        </pc:spChg>
        <pc:spChg chg="mod">
          <ac:chgData name="株式会社　経営人事教育システム" userId="a2802a49-13ab-4f7a-bb0e-c26d41d5761d" providerId="ADAL" clId="{CEAD15FE-BA47-47B9-9B0C-4E46D22BEA32}" dt="2022-10-29T05:58:16.260" v="1065" actId="404"/>
          <ac:spMkLst>
            <pc:docMk/>
            <pc:sldMk cId="2341290745" sldId="259"/>
            <ac:spMk id="3" creationId="{110DA206-1C16-B87C-AC97-02855F008896}"/>
          </ac:spMkLst>
        </pc:spChg>
        <pc:spChg chg="add mod">
          <ac:chgData name="株式会社　経営人事教育システム" userId="a2802a49-13ab-4f7a-bb0e-c26d41d5761d" providerId="ADAL" clId="{CEAD15FE-BA47-47B9-9B0C-4E46D22BEA32}" dt="2022-10-29T05:39:15.369" v="809" actId="404"/>
          <ac:spMkLst>
            <pc:docMk/>
            <pc:sldMk cId="2341290745" sldId="259"/>
            <ac:spMk id="5" creationId="{4277CF5B-A9A6-1D58-7494-DF4E246A0E33}"/>
          </ac:spMkLst>
        </pc:spChg>
        <pc:picChg chg="del mod">
          <ac:chgData name="株式会社　経営人事教育システム" userId="a2802a49-13ab-4f7a-bb0e-c26d41d5761d" providerId="ADAL" clId="{CEAD15FE-BA47-47B9-9B0C-4E46D22BEA32}" dt="2022-10-29T05:17:13.146" v="545" actId="478"/>
          <ac:picMkLst>
            <pc:docMk/>
            <pc:sldMk cId="2341290745" sldId="259"/>
            <ac:picMk id="4" creationId="{C8C420C8-1419-7382-7834-CDA25FB93DA8}"/>
          </ac:picMkLst>
        </pc:picChg>
        <pc:picChg chg="add mod">
          <ac:chgData name="株式会社　経営人事教育システム" userId="a2802a49-13ab-4f7a-bb0e-c26d41d5761d" providerId="ADAL" clId="{CEAD15FE-BA47-47B9-9B0C-4E46D22BEA32}" dt="2022-10-29T05:58:20.380" v="1067" actId="1076"/>
          <ac:picMkLst>
            <pc:docMk/>
            <pc:sldMk cId="2341290745" sldId="259"/>
            <ac:picMk id="7" creationId="{5DEB8D42-3100-E7C2-0A71-C3A2E1EDF85A}"/>
          </ac:picMkLst>
        </pc:picChg>
      </pc:sldChg>
      <pc:sldChg chg="addSp delSp modSp mod">
        <pc:chgData name="株式会社　経営人事教育システム" userId="a2802a49-13ab-4f7a-bb0e-c26d41d5761d" providerId="ADAL" clId="{CEAD15FE-BA47-47B9-9B0C-4E46D22BEA32}" dt="2022-10-29T05:43:54.033" v="890" actId="207"/>
        <pc:sldMkLst>
          <pc:docMk/>
          <pc:sldMk cId="1582080204" sldId="260"/>
        </pc:sldMkLst>
        <pc:spChg chg="mod">
          <ac:chgData name="株式会社　経営人事教育システム" userId="a2802a49-13ab-4f7a-bb0e-c26d41d5761d" providerId="ADAL" clId="{CEAD15FE-BA47-47B9-9B0C-4E46D22BEA32}" dt="2022-10-29T05:26:37.970" v="692" actId="20577"/>
          <ac:spMkLst>
            <pc:docMk/>
            <pc:sldMk cId="1582080204" sldId="260"/>
            <ac:spMk id="3" creationId="{29BF091A-A022-C7AC-7451-340A9CE2F66C}"/>
          </ac:spMkLst>
        </pc:spChg>
        <pc:spChg chg="add mod">
          <ac:chgData name="株式会社　経営人事教育システム" userId="a2802a49-13ab-4f7a-bb0e-c26d41d5761d" providerId="ADAL" clId="{CEAD15FE-BA47-47B9-9B0C-4E46D22BEA32}" dt="2022-10-29T05:43:54.033" v="890" actId="207"/>
          <ac:spMkLst>
            <pc:docMk/>
            <pc:sldMk cId="1582080204" sldId="260"/>
            <ac:spMk id="4" creationId="{9FD4B8B8-0036-B832-C2AF-48EED6EF4619}"/>
          </ac:spMkLst>
        </pc:spChg>
        <pc:spChg chg="mod">
          <ac:chgData name="株式会社　経営人事教育システム" userId="a2802a49-13ab-4f7a-bb0e-c26d41d5761d" providerId="ADAL" clId="{CEAD15FE-BA47-47B9-9B0C-4E46D22BEA32}" dt="2022-10-29T05:43:51.577" v="889" actId="207"/>
          <ac:spMkLst>
            <pc:docMk/>
            <pc:sldMk cId="1582080204" sldId="260"/>
            <ac:spMk id="5" creationId="{8868439E-A6C9-6674-1B4B-35A1834E853A}"/>
          </ac:spMkLst>
        </pc:spChg>
        <pc:spChg chg="add mod ord">
          <ac:chgData name="株式会社　経営人事教育システム" userId="a2802a49-13ab-4f7a-bb0e-c26d41d5761d" providerId="ADAL" clId="{CEAD15FE-BA47-47B9-9B0C-4E46D22BEA32}" dt="2022-10-29T05:20:12.896" v="597" actId="164"/>
          <ac:spMkLst>
            <pc:docMk/>
            <pc:sldMk cId="1582080204" sldId="260"/>
            <ac:spMk id="6" creationId="{DE4DD7EA-DA76-55A9-4057-2D862262C47B}"/>
          </ac:spMkLst>
        </pc:spChg>
        <pc:spChg chg="del mod">
          <ac:chgData name="株式会社　経営人事教育システム" userId="a2802a49-13ab-4f7a-bb0e-c26d41d5761d" providerId="ADAL" clId="{CEAD15FE-BA47-47B9-9B0C-4E46D22BEA32}" dt="2022-10-29T05:04:33.590" v="418" actId="478"/>
          <ac:spMkLst>
            <pc:docMk/>
            <pc:sldMk cId="1582080204" sldId="260"/>
            <ac:spMk id="7" creationId="{93CE3F78-D713-52F3-7F3A-7D265A1815A9}"/>
          </ac:spMkLst>
        </pc:spChg>
        <pc:spChg chg="add del mod ord">
          <ac:chgData name="株式会社　経営人事教育システム" userId="a2802a49-13ab-4f7a-bb0e-c26d41d5761d" providerId="ADAL" clId="{CEAD15FE-BA47-47B9-9B0C-4E46D22BEA32}" dt="2022-10-29T05:19:49.440" v="589" actId="478"/>
          <ac:spMkLst>
            <pc:docMk/>
            <pc:sldMk cId="1582080204" sldId="260"/>
            <ac:spMk id="8" creationId="{E4E5E864-EE29-F91A-687F-E608B26D9725}"/>
          </ac:spMkLst>
        </pc:spChg>
        <pc:spChg chg="add mod ord">
          <ac:chgData name="株式会社　経営人事教育システム" userId="a2802a49-13ab-4f7a-bb0e-c26d41d5761d" providerId="ADAL" clId="{CEAD15FE-BA47-47B9-9B0C-4E46D22BEA32}" dt="2022-10-29T05:20:22.401" v="600" actId="164"/>
          <ac:spMkLst>
            <pc:docMk/>
            <pc:sldMk cId="1582080204" sldId="260"/>
            <ac:spMk id="9" creationId="{31E24935-DFA7-C791-A2A8-31849FE17A8E}"/>
          </ac:spMkLst>
        </pc:spChg>
        <pc:grpChg chg="add mod">
          <ac:chgData name="株式会社　経営人事教育システム" userId="a2802a49-13ab-4f7a-bb0e-c26d41d5761d" providerId="ADAL" clId="{CEAD15FE-BA47-47B9-9B0C-4E46D22BEA32}" dt="2022-10-29T05:26:45.193" v="693" actId="1076"/>
          <ac:grpSpMkLst>
            <pc:docMk/>
            <pc:sldMk cId="1582080204" sldId="260"/>
            <ac:grpSpMk id="10" creationId="{898F0385-36C0-2627-B8B3-A6E9382A24F5}"/>
          </ac:grpSpMkLst>
        </pc:grpChg>
        <pc:grpChg chg="add mod">
          <ac:chgData name="株式会社　経営人事教育システム" userId="a2802a49-13ab-4f7a-bb0e-c26d41d5761d" providerId="ADAL" clId="{CEAD15FE-BA47-47B9-9B0C-4E46D22BEA32}" dt="2022-10-29T05:26:45.193" v="693" actId="1076"/>
          <ac:grpSpMkLst>
            <pc:docMk/>
            <pc:sldMk cId="1582080204" sldId="260"/>
            <ac:grpSpMk id="11" creationId="{A1A09FF0-EBF0-6499-8FF8-EB6532BECA84}"/>
          </ac:grpSpMkLst>
        </pc:grpChg>
        <pc:picChg chg="add mod">
          <ac:chgData name="株式会社　経営人事教育システム" userId="a2802a49-13ab-4f7a-bb0e-c26d41d5761d" providerId="ADAL" clId="{CEAD15FE-BA47-47B9-9B0C-4E46D22BEA32}" dt="2022-10-29T05:20:37.752" v="605" actId="1076"/>
          <ac:picMkLst>
            <pc:docMk/>
            <pc:sldMk cId="1582080204" sldId="260"/>
            <ac:picMk id="2" creationId="{E238A0EF-4F11-AEF0-A382-1EEEB3738A92}"/>
          </ac:picMkLst>
        </pc:picChg>
      </pc:sldChg>
      <pc:sldChg chg="addSp delSp modSp mod">
        <pc:chgData name="株式会社　経営人事教育システム" userId="a2802a49-13ab-4f7a-bb0e-c26d41d5761d" providerId="ADAL" clId="{CEAD15FE-BA47-47B9-9B0C-4E46D22BEA32}" dt="2022-10-29T05:47:28.461" v="914" actId="1076"/>
        <pc:sldMkLst>
          <pc:docMk/>
          <pc:sldMk cId="1260167320" sldId="261"/>
        </pc:sldMkLst>
        <pc:spChg chg="add del mod">
          <ac:chgData name="株式会社　経営人事教育システム" userId="a2802a49-13ab-4f7a-bb0e-c26d41d5761d" providerId="ADAL" clId="{CEAD15FE-BA47-47B9-9B0C-4E46D22BEA32}" dt="2022-10-29T04:46:06.087" v="227" actId="478"/>
          <ac:spMkLst>
            <pc:docMk/>
            <pc:sldMk cId="1260167320" sldId="261"/>
            <ac:spMk id="2" creationId="{DA1CA5EA-551C-4EEA-AE1C-95C0DF5279E3}"/>
          </ac:spMkLst>
        </pc:spChg>
        <pc:spChg chg="mod">
          <ac:chgData name="株式会社　経営人事教育システム" userId="a2802a49-13ab-4f7a-bb0e-c26d41d5761d" providerId="ADAL" clId="{CEAD15FE-BA47-47B9-9B0C-4E46D22BEA32}" dt="2022-10-29T05:45:35.327" v="907" actId="1076"/>
          <ac:spMkLst>
            <pc:docMk/>
            <pc:sldMk cId="1260167320" sldId="261"/>
            <ac:spMk id="3" creationId="{93337CA4-FBB3-2470-6538-DD60F9ABADB3}"/>
          </ac:spMkLst>
        </pc:spChg>
        <pc:spChg chg="add mod">
          <ac:chgData name="株式会社　経営人事教育システム" userId="a2802a49-13ab-4f7a-bb0e-c26d41d5761d" providerId="ADAL" clId="{CEAD15FE-BA47-47B9-9B0C-4E46D22BEA32}" dt="2022-10-29T05:06:48.460" v="461" actId="403"/>
          <ac:spMkLst>
            <pc:docMk/>
            <pc:sldMk cId="1260167320" sldId="261"/>
            <ac:spMk id="4" creationId="{A97A316A-B471-1DBF-89ED-C163C11793FE}"/>
          </ac:spMkLst>
        </pc:spChg>
        <pc:spChg chg="add mod">
          <ac:chgData name="株式会社　経営人事教育システム" userId="a2802a49-13ab-4f7a-bb0e-c26d41d5761d" providerId="ADAL" clId="{CEAD15FE-BA47-47B9-9B0C-4E46D22BEA32}" dt="2022-10-29T05:43:41.510" v="888" actId="1076"/>
          <ac:spMkLst>
            <pc:docMk/>
            <pc:sldMk cId="1260167320" sldId="261"/>
            <ac:spMk id="7" creationId="{27777227-35E5-6F33-8084-A3CA07B25F4D}"/>
          </ac:spMkLst>
        </pc:spChg>
        <pc:spChg chg="add mod ord">
          <ac:chgData name="株式会社　経営人事教育システム" userId="a2802a49-13ab-4f7a-bb0e-c26d41d5761d" providerId="ADAL" clId="{CEAD15FE-BA47-47B9-9B0C-4E46D22BEA32}" dt="2022-10-29T05:44:42.142" v="903" actId="14100"/>
          <ac:spMkLst>
            <pc:docMk/>
            <pc:sldMk cId="1260167320" sldId="261"/>
            <ac:spMk id="8" creationId="{EEADB8EB-C88F-145A-1B27-270D7E30349F}"/>
          </ac:spMkLst>
        </pc:spChg>
        <pc:spChg chg="add mod ord">
          <ac:chgData name="株式会社　経営人事教育システム" userId="a2802a49-13ab-4f7a-bb0e-c26d41d5761d" providerId="ADAL" clId="{CEAD15FE-BA47-47B9-9B0C-4E46D22BEA32}" dt="2022-10-29T05:44:39.322" v="902" actId="571"/>
          <ac:spMkLst>
            <pc:docMk/>
            <pc:sldMk cId="1260167320" sldId="261"/>
            <ac:spMk id="9" creationId="{6B3C7913-2A52-132F-4975-A7074BB98386}"/>
          </ac:spMkLst>
        </pc:spChg>
        <pc:spChg chg="add mod ord">
          <ac:chgData name="株式会社　経営人事教育システム" userId="a2802a49-13ab-4f7a-bb0e-c26d41d5761d" providerId="ADAL" clId="{CEAD15FE-BA47-47B9-9B0C-4E46D22BEA32}" dt="2022-10-29T05:44:51.979" v="906" actId="167"/>
          <ac:spMkLst>
            <pc:docMk/>
            <pc:sldMk cId="1260167320" sldId="261"/>
            <ac:spMk id="10" creationId="{4AB8163A-A08E-E68C-5268-0A6075457FB5}"/>
          </ac:spMkLst>
        </pc:spChg>
        <pc:picChg chg="add mod">
          <ac:chgData name="株式会社　経営人事教育システム" userId="a2802a49-13ab-4f7a-bb0e-c26d41d5761d" providerId="ADAL" clId="{CEAD15FE-BA47-47B9-9B0C-4E46D22BEA32}" dt="2022-10-29T05:43:17.958" v="882" actId="1076"/>
          <ac:picMkLst>
            <pc:docMk/>
            <pc:sldMk cId="1260167320" sldId="261"/>
            <ac:picMk id="6" creationId="{32840378-9DB1-F0F8-64E1-2A0B18B69F3A}"/>
          </ac:picMkLst>
        </pc:picChg>
        <pc:picChg chg="add mod">
          <ac:chgData name="株式会社　経営人事教育システム" userId="a2802a49-13ab-4f7a-bb0e-c26d41d5761d" providerId="ADAL" clId="{CEAD15FE-BA47-47B9-9B0C-4E46D22BEA32}" dt="2022-10-29T05:47:28.461" v="914" actId="1076"/>
          <ac:picMkLst>
            <pc:docMk/>
            <pc:sldMk cId="1260167320" sldId="261"/>
            <ac:picMk id="12" creationId="{8F5C4D09-A66E-DDD2-BDDE-52BCAE72A466}"/>
          </ac:picMkLst>
        </pc:picChg>
      </pc:sldChg>
      <pc:sldChg chg="addSp delSp modSp mod">
        <pc:chgData name="株式会社　経営人事教育システム" userId="a2802a49-13ab-4f7a-bb0e-c26d41d5761d" providerId="ADAL" clId="{CEAD15FE-BA47-47B9-9B0C-4E46D22BEA32}" dt="2022-10-29T05:44:01.937" v="893" actId="113"/>
        <pc:sldMkLst>
          <pc:docMk/>
          <pc:sldMk cId="4086968527" sldId="262"/>
        </pc:sldMkLst>
        <pc:spChg chg="del mod">
          <ac:chgData name="株式会社　経営人事教育システム" userId="a2802a49-13ab-4f7a-bb0e-c26d41d5761d" providerId="ADAL" clId="{CEAD15FE-BA47-47B9-9B0C-4E46D22BEA32}" dt="2022-10-29T04:46:43.853" v="237" actId="478"/>
          <ac:spMkLst>
            <pc:docMk/>
            <pc:sldMk cId="4086968527" sldId="262"/>
            <ac:spMk id="3" creationId="{0B0EFEF5-5556-A194-0FAA-E6F9B27D84A9}"/>
          </ac:spMkLst>
        </pc:spChg>
        <pc:spChg chg="add del">
          <ac:chgData name="株式会社　経営人事教育システム" userId="a2802a49-13ab-4f7a-bb0e-c26d41d5761d" providerId="ADAL" clId="{CEAD15FE-BA47-47B9-9B0C-4E46D22BEA32}" dt="2022-10-29T04:46:24.982" v="233" actId="22"/>
          <ac:spMkLst>
            <pc:docMk/>
            <pc:sldMk cId="4086968527" sldId="262"/>
            <ac:spMk id="4" creationId="{ED081CC6-F224-681C-6DEF-79A8A0C55189}"/>
          </ac:spMkLst>
        </pc:spChg>
        <pc:spChg chg="del">
          <ac:chgData name="株式会社　経営人事教育システム" userId="a2802a49-13ab-4f7a-bb0e-c26d41d5761d" providerId="ADAL" clId="{CEAD15FE-BA47-47B9-9B0C-4E46D22BEA32}" dt="2022-10-29T05:28:20.248" v="700" actId="478"/>
          <ac:spMkLst>
            <pc:docMk/>
            <pc:sldMk cId="4086968527" sldId="262"/>
            <ac:spMk id="5" creationId="{E2CD982E-E7D1-45F5-8B95-00E3A72C7ED8}"/>
          </ac:spMkLst>
        </pc:spChg>
        <pc:spChg chg="add mod">
          <ac:chgData name="株式会社　経営人事教育システム" userId="a2802a49-13ab-4f7a-bb0e-c26d41d5761d" providerId="ADAL" clId="{CEAD15FE-BA47-47B9-9B0C-4E46D22BEA32}" dt="2022-10-29T05:06:40.739" v="460" actId="20577"/>
          <ac:spMkLst>
            <pc:docMk/>
            <pc:sldMk cId="4086968527" sldId="262"/>
            <ac:spMk id="6" creationId="{8FE1DAD5-59EF-DEFC-8DF1-8A0C17BDF815}"/>
          </ac:spMkLst>
        </pc:spChg>
        <pc:spChg chg="add del mod">
          <ac:chgData name="株式会社　経営人事教育システム" userId="a2802a49-13ab-4f7a-bb0e-c26d41d5761d" providerId="ADAL" clId="{CEAD15FE-BA47-47B9-9B0C-4E46D22BEA32}" dt="2022-10-29T05:34:39.280" v="759" actId="478"/>
          <ac:spMkLst>
            <pc:docMk/>
            <pc:sldMk cId="4086968527" sldId="262"/>
            <ac:spMk id="13" creationId="{184D1823-2738-8D3E-B4A3-4B96301F4E26}"/>
          </ac:spMkLst>
        </pc:spChg>
        <pc:spChg chg="add del mod topLvl">
          <ac:chgData name="株式会社　経営人事教育システム" userId="a2802a49-13ab-4f7a-bb0e-c26d41d5761d" providerId="ADAL" clId="{CEAD15FE-BA47-47B9-9B0C-4E46D22BEA32}" dt="2022-10-29T05:36:05.719" v="780" actId="478"/>
          <ac:spMkLst>
            <pc:docMk/>
            <pc:sldMk cId="4086968527" sldId="262"/>
            <ac:spMk id="16" creationId="{D736638A-490C-111E-2193-3E1D65F41B63}"/>
          </ac:spMkLst>
        </pc:spChg>
        <pc:spChg chg="add mod topLvl">
          <ac:chgData name="株式会社　経営人事教育システム" userId="a2802a49-13ab-4f7a-bb0e-c26d41d5761d" providerId="ADAL" clId="{CEAD15FE-BA47-47B9-9B0C-4E46D22BEA32}" dt="2022-10-29T05:44:01.937" v="893" actId="113"/>
          <ac:spMkLst>
            <pc:docMk/>
            <pc:sldMk cId="4086968527" sldId="262"/>
            <ac:spMk id="17" creationId="{33401454-F949-8894-49F3-C5ADFA66E260}"/>
          </ac:spMkLst>
        </pc:spChg>
        <pc:spChg chg="add mod ord">
          <ac:chgData name="株式会社　経営人事教育システム" userId="a2802a49-13ab-4f7a-bb0e-c26d41d5761d" providerId="ADAL" clId="{CEAD15FE-BA47-47B9-9B0C-4E46D22BEA32}" dt="2022-10-29T05:37:20.903" v="800" actId="1076"/>
          <ac:spMkLst>
            <pc:docMk/>
            <pc:sldMk cId="4086968527" sldId="262"/>
            <ac:spMk id="19" creationId="{E594689E-8CD0-6020-0158-0E2A23A42E27}"/>
          </ac:spMkLst>
        </pc:spChg>
        <pc:grpChg chg="add del mod">
          <ac:chgData name="株式会社　経営人事教育システム" userId="a2802a49-13ab-4f7a-bb0e-c26d41d5761d" providerId="ADAL" clId="{CEAD15FE-BA47-47B9-9B0C-4E46D22BEA32}" dt="2022-10-29T05:36:05.719" v="780" actId="478"/>
          <ac:grpSpMkLst>
            <pc:docMk/>
            <pc:sldMk cId="4086968527" sldId="262"/>
            <ac:grpSpMk id="18" creationId="{0E977E71-EAD5-2DA9-9823-230FB6834452}"/>
          </ac:grpSpMkLst>
        </pc:grpChg>
        <pc:grpChg chg="add mod">
          <ac:chgData name="株式会社　経営人事教育システム" userId="a2802a49-13ab-4f7a-bb0e-c26d41d5761d" providerId="ADAL" clId="{CEAD15FE-BA47-47B9-9B0C-4E46D22BEA32}" dt="2022-10-29T05:37:08.335" v="795" actId="1076"/>
          <ac:grpSpMkLst>
            <pc:docMk/>
            <pc:sldMk cId="4086968527" sldId="262"/>
            <ac:grpSpMk id="20" creationId="{3431D74D-83EA-D994-A49D-E685DC818F19}"/>
          </ac:grpSpMkLst>
        </pc:grpChg>
        <pc:picChg chg="add mod">
          <ac:chgData name="株式会社　経営人事教育システム" userId="a2802a49-13ab-4f7a-bb0e-c26d41d5761d" providerId="ADAL" clId="{CEAD15FE-BA47-47B9-9B0C-4E46D22BEA32}" dt="2022-10-29T05:37:01.677" v="791" actId="164"/>
          <ac:picMkLst>
            <pc:docMk/>
            <pc:sldMk cId="4086968527" sldId="262"/>
            <ac:picMk id="8" creationId="{630932B5-2D1F-C77D-B052-2E1B9408D395}"/>
          </ac:picMkLst>
        </pc:picChg>
        <pc:picChg chg="add mod">
          <ac:chgData name="株式会社　経営人事教育システム" userId="a2802a49-13ab-4f7a-bb0e-c26d41d5761d" providerId="ADAL" clId="{CEAD15FE-BA47-47B9-9B0C-4E46D22BEA32}" dt="2022-10-29T05:37:01.677" v="791" actId="164"/>
          <ac:picMkLst>
            <pc:docMk/>
            <pc:sldMk cId="4086968527" sldId="262"/>
            <ac:picMk id="10" creationId="{449E5924-97F6-0502-8B4E-80E6B6DB90CD}"/>
          </ac:picMkLst>
        </pc:picChg>
        <pc:picChg chg="add del mod ord">
          <ac:chgData name="株式会社　経営人事教育システム" userId="a2802a49-13ab-4f7a-bb0e-c26d41d5761d" providerId="ADAL" clId="{CEAD15FE-BA47-47B9-9B0C-4E46D22BEA32}" dt="2022-10-29T05:34:37.912" v="758" actId="478"/>
          <ac:picMkLst>
            <pc:docMk/>
            <pc:sldMk cId="4086968527" sldId="262"/>
            <ac:picMk id="12" creationId="{302BAF74-991E-6D0A-0AA9-DF030A73CDB1}"/>
          </ac:picMkLst>
        </pc:picChg>
        <pc:picChg chg="add mod">
          <ac:chgData name="株式会社　経営人事教育システム" userId="a2802a49-13ab-4f7a-bb0e-c26d41d5761d" providerId="ADAL" clId="{CEAD15FE-BA47-47B9-9B0C-4E46D22BEA32}" dt="2022-10-29T05:37:01.677" v="791" actId="164"/>
          <ac:picMkLst>
            <pc:docMk/>
            <pc:sldMk cId="4086968527" sldId="262"/>
            <ac:picMk id="15" creationId="{4B5E86A9-0063-4E29-7BC4-48467BC9DC9B}"/>
          </ac:picMkLst>
        </pc:picChg>
      </pc:sldChg>
      <pc:sldChg chg="addSp delSp modSp mod ord">
        <pc:chgData name="株式会社　経営人事教育システム" userId="a2802a49-13ab-4f7a-bb0e-c26d41d5761d" providerId="ADAL" clId="{CEAD15FE-BA47-47B9-9B0C-4E46D22BEA32}" dt="2022-10-29T05:18:07.232" v="560" actId="1076"/>
        <pc:sldMkLst>
          <pc:docMk/>
          <pc:sldMk cId="1824244302" sldId="264"/>
        </pc:sldMkLst>
        <pc:spChg chg="mod">
          <ac:chgData name="株式会社　経営人事教育システム" userId="a2802a49-13ab-4f7a-bb0e-c26d41d5761d" providerId="ADAL" clId="{CEAD15FE-BA47-47B9-9B0C-4E46D22BEA32}" dt="2022-10-29T05:18:00.225" v="558" actId="1076"/>
          <ac:spMkLst>
            <pc:docMk/>
            <pc:sldMk cId="1824244302" sldId="264"/>
            <ac:spMk id="2" creationId="{22961692-CC22-02A6-CD25-466D298ABA4E}"/>
          </ac:spMkLst>
        </pc:spChg>
        <pc:spChg chg="add mod">
          <ac:chgData name="株式会社　経営人事教育システム" userId="a2802a49-13ab-4f7a-bb0e-c26d41d5761d" providerId="ADAL" clId="{CEAD15FE-BA47-47B9-9B0C-4E46D22BEA32}" dt="2022-10-29T05:18:00.225" v="558" actId="1076"/>
          <ac:spMkLst>
            <pc:docMk/>
            <pc:sldMk cId="1824244302" sldId="264"/>
            <ac:spMk id="3" creationId="{31DA7159-0F56-7CD4-E463-5DD2F41259A9}"/>
          </ac:spMkLst>
        </pc:spChg>
        <pc:spChg chg="add mod">
          <ac:chgData name="株式会社　経営人事教育システム" userId="a2802a49-13ab-4f7a-bb0e-c26d41d5761d" providerId="ADAL" clId="{CEAD15FE-BA47-47B9-9B0C-4E46D22BEA32}" dt="2022-10-29T05:18:00.225" v="558" actId="1076"/>
          <ac:spMkLst>
            <pc:docMk/>
            <pc:sldMk cId="1824244302" sldId="264"/>
            <ac:spMk id="4" creationId="{042F20E2-714E-916D-9194-960AB360E8F3}"/>
          </ac:spMkLst>
        </pc:spChg>
        <pc:spChg chg="add mod">
          <ac:chgData name="株式会社　経営人事教育システム" userId="a2802a49-13ab-4f7a-bb0e-c26d41d5761d" providerId="ADAL" clId="{CEAD15FE-BA47-47B9-9B0C-4E46D22BEA32}" dt="2022-10-29T05:18:00.225" v="558" actId="1076"/>
          <ac:spMkLst>
            <pc:docMk/>
            <pc:sldMk cId="1824244302" sldId="264"/>
            <ac:spMk id="5" creationId="{04B345EB-03F6-8B2C-48A0-C53760F494F7}"/>
          </ac:spMkLst>
        </pc:spChg>
        <pc:spChg chg="add mod">
          <ac:chgData name="株式会社　経営人事教育システム" userId="a2802a49-13ab-4f7a-bb0e-c26d41d5761d" providerId="ADAL" clId="{CEAD15FE-BA47-47B9-9B0C-4E46D22BEA32}" dt="2022-10-29T04:49:31.826" v="283" actId="571"/>
          <ac:spMkLst>
            <pc:docMk/>
            <pc:sldMk cId="1824244302" sldId="264"/>
            <ac:spMk id="6" creationId="{BAB531A6-BBAA-6A09-A71B-974A1A25567F}"/>
          </ac:spMkLst>
        </pc:spChg>
        <pc:spChg chg="add mod">
          <ac:chgData name="株式会社　経営人事教育システム" userId="a2802a49-13ab-4f7a-bb0e-c26d41d5761d" providerId="ADAL" clId="{CEAD15FE-BA47-47B9-9B0C-4E46D22BEA32}" dt="2022-10-29T05:18:00.225" v="558" actId="1076"/>
          <ac:spMkLst>
            <pc:docMk/>
            <pc:sldMk cId="1824244302" sldId="264"/>
            <ac:spMk id="8" creationId="{4F6322D1-0499-309E-191F-6E63E3CFA003}"/>
          </ac:spMkLst>
        </pc:spChg>
        <pc:spChg chg="add mod">
          <ac:chgData name="株式会社　経営人事教育システム" userId="a2802a49-13ab-4f7a-bb0e-c26d41d5761d" providerId="ADAL" clId="{CEAD15FE-BA47-47B9-9B0C-4E46D22BEA32}" dt="2022-10-29T05:18:07.232" v="560" actId="1076"/>
          <ac:spMkLst>
            <pc:docMk/>
            <pc:sldMk cId="1824244302" sldId="264"/>
            <ac:spMk id="9" creationId="{E16614B4-C187-E811-1B26-9C4DAA63BDB6}"/>
          </ac:spMkLst>
        </pc:spChg>
        <pc:picChg chg="del mod">
          <ac:chgData name="株式会社　経営人事教育システム" userId="a2802a49-13ab-4f7a-bb0e-c26d41d5761d" providerId="ADAL" clId="{CEAD15FE-BA47-47B9-9B0C-4E46D22BEA32}" dt="2022-10-29T05:17:53.248" v="556" actId="478"/>
          <ac:picMkLst>
            <pc:docMk/>
            <pc:sldMk cId="1824244302" sldId="264"/>
            <ac:picMk id="7" creationId="{A629DE2E-7DAD-277A-2A1F-058CAE85835E}"/>
          </ac:picMkLst>
        </pc:picChg>
        <pc:picChg chg="add del mod">
          <ac:chgData name="株式会社　経営人事教育システム" userId="a2802a49-13ab-4f7a-bb0e-c26d41d5761d" providerId="ADAL" clId="{CEAD15FE-BA47-47B9-9B0C-4E46D22BEA32}" dt="2022-10-29T05:04:16.570" v="412" actId="21"/>
          <ac:picMkLst>
            <pc:docMk/>
            <pc:sldMk cId="1824244302" sldId="264"/>
            <ac:picMk id="11" creationId="{B49223B9-B120-70FA-6E67-00BB4936ED8D}"/>
          </ac:picMkLst>
        </pc:picChg>
      </pc:sldChg>
      <pc:sldChg chg="addSp delSp modSp mod">
        <pc:chgData name="株式会社　経営人事教育システム" userId="a2802a49-13ab-4f7a-bb0e-c26d41d5761d" providerId="ADAL" clId="{CEAD15FE-BA47-47B9-9B0C-4E46D22BEA32}" dt="2022-10-29T05:56:48.253" v="1032" actId="122"/>
        <pc:sldMkLst>
          <pc:docMk/>
          <pc:sldMk cId="0" sldId="288"/>
        </pc:sldMkLst>
        <pc:spChg chg="mod">
          <ac:chgData name="株式会社　経営人事教育システム" userId="a2802a49-13ab-4f7a-bb0e-c26d41d5761d" providerId="ADAL" clId="{CEAD15FE-BA47-47B9-9B0C-4E46D22BEA32}" dt="2022-10-29T04:59:48.219" v="407" actId="207"/>
          <ac:spMkLst>
            <pc:docMk/>
            <pc:sldMk cId="0" sldId="288"/>
            <ac:spMk id="2" creationId="{F6FCB853-7D9A-49B9-A56B-019D01D9C088}"/>
          </ac:spMkLst>
        </pc:spChg>
        <pc:spChg chg="add mod ord">
          <ac:chgData name="株式会社　経営人事教育システム" userId="a2802a49-13ab-4f7a-bb0e-c26d41d5761d" providerId="ADAL" clId="{CEAD15FE-BA47-47B9-9B0C-4E46D22BEA32}" dt="2022-10-29T04:52:55.345" v="332"/>
          <ac:spMkLst>
            <pc:docMk/>
            <pc:sldMk cId="0" sldId="288"/>
            <ac:spMk id="3" creationId="{50E3CB58-592A-8F83-FB03-412C8CFD9DAA}"/>
          </ac:spMkLst>
        </pc:spChg>
        <pc:spChg chg="del mod">
          <ac:chgData name="株式会社　経営人事教育システム" userId="a2802a49-13ab-4f7a-bb0e-c26d41d5761d" providerId="ADAL" clId="{CEAD15FE-BA47-47B9-9B0C-4E46D22BEA32}" dt="2022-10-29T04:52:58.574" v="333" actId="478"/>
          <ac:spMkLst>
            <pc:docMk/>
            <pc:sldMk cId="0" sldId="288"/>
            <ac:spMk id="7" creationId="{B1780798-2B46-4FFB-BE6A-DAFAE62E3BC3}"/>
          </ac:spMkLst>
        </pc:spChg>
        <pc:spChg chg="mod">
          <ac:chgData name="株式会社　経営人事教育システム" userId="a2802a49-13ab-4f7a-bb0e-c26d41d5761d" providerId="ADAL" clId="{CEAD15FE-BA47-47B9-9B0C-4E46D22BEA32}" dt="2022-10-29T05:56:48.253" v="1032" actId="122"/>
          <ac:spMkLst>
            <pc:docMk/>
            <pc:sldMk cId="0" sldId="288"/>
            <ac:spMk id="8" creationId="{D5D2A858-3E29-4315-A67C-8F5AD9094427}"/>
          </ac:spMkLst>
        </pc:spChg>
        <pc:spChg chg="mod">
          <ac:chgData name="株式会社　経営人事教育システム" userId="a2802a49-13ab-4f7a-bb0e-c26d41d5761d" providerId="ADAL" clId="{CEAD15FE-BA47-47B9-9B0C-4E46D22BEA32}" dt="2022-10-29T05:56:37.857" v="1029" actId="403"/>
          <ac:spMkLst>
            <pc:docMk/>
            <pc:sldMk cId="0" sldId="288"/>
            <ac:spMk id="9" creationId="{F9E13892-7CE1-42CD-921B-97FBE0DD5C7F}"/>
          </ac:spMkLst>
        </pc:spChg>
        <pc:spChg chg="mod">
          <ac:chgData name="株式会社　経営人事教育システム" userId="a2802a49-13ab-4f7a-bb0e-c26d41d5761d" providerId="ADAL" clId="{CEAD15FE-BA47-47B9-9B0C-4E46D22BEA32}" dt="2022-10-29T04:59:48.219" v="407" actId="207"/>
          <ac:spMkLst>
            <pc:docMk/>
            <pc:sldMk cId="0" sldId="288"/>
            <ac:spMk id="10" creationId="{375508FC-A7A9-483D-ACED-E05A515D3476}"/>
          </ac:spMkLst>
        </pc:spChg>
        <pc:spChg chg="mod">
          <ac:chgData name="株式会社　経営人事教育システム" userId="a2802a49-13ab-4f7a-bb0e-c26d41d5761d" providerId="ADAL" clId="{CEAD15FE-BA47-47B9-9B0C-4E46D22BEA32}" dt="2022-10-29T05:56:37.857" v="1029" actId="403"/>
          <ac:spMkLst>
            <pc:docMk/>
            <pc:sldMk cId="0" sldId="288"/>
            <ac:spMk id="11" creationId="{4041AAA1-5598-4A76-9C5B-9A7B79602919}"/>
          </ac:spMkLst>
        </pc:spChg>
        <pc:spChg chg="mod">
          <ac:chgData name="株式会社　経営人事教育システム" userId="a2802a49-13ab-4f7a-bb0e-c26d41d5761d" providerId="ADAL" clId="{CEAD15FE-BA47-47B9-9B0C-4E46D22BEA32}" dt="2022-10-29T04:59:48.219" v="407" actId="207"/>
          <ac:spMkLst>
            <pc:docMk/>
            <pc:sldMk cId="0" sldId="288"/>
            <ac:spMk id="12" creationId="{61BAE9FF-15A7-4318-89B8-1C5C978A711C}"/>
          </ac:spMkLst>
        </pc:spChg>
        <pc:spChg chg="mod">
          <ac:chgData name="株式会社　経営人事教育システム" userId="a2802a49-13ab-4f7a-bb0e-c26d41d5761d" providerId="ADAL" clId="{CEAD15FE-BA47-47B9-9B0C-4E46D22BEA32}" dt="2022-10-29T05:56:37.857" v="1029" actId="403"/>
          <ac:spMkLst>
            <pc:docMk/>
            <pc:sldMk cId="0" sldId="288"/>
            <ac:spMk id="13" creationId="{FD54328E-03CB-4116-AC0D-8C96FA34723D}"/>
          </ac:spMkLst>
        </pc:spChg>
        <pc:spChg chg="mod">
          <ac:chgData name="株式会社　経営人事教育システム" userId="a2802a49-13ab-4f7a-bb0e-c26d41d5761d" providerId="ADAL" clId="{CEAD15FE-BA47-47B9-9B0C-4E46D22BEA32}" dt="2022-10-29T04:59:56.712" v="408" actId="208"/>
          <ac:spMkLst>
            <pc:docMk/>
            <pc:sldMk cId="0" sldId="288"/>
            <ac:spMk id="15" creationId="{4DBBAE97-BAFE-4B7C-90E4-E81B33AE8D97}"/>
          </ac:spMkLst>
        </pc:spChg>
        <pc:spChg chg="mod">
          <ac:chgData name="株式会社　経営人事教育システム" userId="a2802a49-13ab-4f7a-bb0e-c26d41d5761d" providerId="ADAL" clId="{CEAD15FE-BA47-47B9-9B0C-4E46D22BEA32}" dt="2022-10-29T04:59:48.219" v="407" actId="207"/>
          <ac:spMkLst>
            <pc:docMk/>
            <pc:sldMk cId="0" sldId="288"/>
            <ac:spMk id="16" creationId="{A57F6969-5579-4B4E-88B7-C8C69258C2CA}"/>
          </ac:spMkLst>
        </pc:spChg>
        <pc:spChg chg="mod">
          <ac:chgData name="株式会社　経営人事教育システム" userId="a2802a49-13ab-4f7a-bb0e-c26d41d5761d" providerId="ADAL" clId="{CEAD15FE-BA47-47B9-9B0C-4E46D22BEA32}" dt="2022-10-29T05:55:52.171" v="1027" actId="403"/>
          <ac:spMkLst>
            <pc:docMk/>
            <pc:sldMk cId="0" sldId="288"/>
            <ac:spMk id="17" creationId="{477DBC4C-2B7A-4FBF-A230-2551F0D89AC5}"/>
          </ac:spMkLst>
        </pc:spChg>
        <pc:spChg chg="mod">
          <ac:chgData name="株式会社　経営人事教育システム" userId="a2802a49-13ab-4f7a-bb0e-c26d41d5761d" providerId="ADAL" clId="{CEAD15FE-BA47-47B9-9B0C-4E46D22BEA32}" dt="2022-10-29T04:59:48.219" v="407" actId="207"/>
          <ac:spMkLst>
            <pc:docMk/>
            <pc:sldMk cId="0" sldId="288"/>
            <ac:spMk id="18" creationId="{3C82D0B1-C85E-4DBE-956F-016DAE067641}"/>
          </ac:spMkLst>
        </pc:spChg>
        <pc:spChg chg="mod">
          <ac:chgData name="株式会社　経営人事教育システム" userId="a2802a49-13ab-4f7a-bb0e-c26d41d5761d" providerId="ADAL" clId="{CEAD15FE-BA47-47B9-9B0C-4E46D22BEA32}" dt="2022-10-29T05:55:52.171" v="1027" actId="403"/>
          <ac:spMkLst>
            <pc:docMk/>
            <pc:sldMk cId="0" sldId="288"/>
            <ac:spMk id="19" creationId="{CB8D092F-5398-4947-B1C8-3F69F76E2C20}"/>
          </ac:spMkLst>
        </pc:spChg>
        <pc:spChg chg="mod">
          <ac:chgData name="株式会社　経営人事教育システム" userId="a2802a49-13ab-4f7a-bb0e-c26d41d5761d" providerId="ADAL" clId="{CEAD15FE-BA47-47B9-9B0C-4E46D22BEA32}" dt="2022-10-29T04:59:48.219" v="407" actId="207"/>
          <ac:spMkLst>
            <pc:docMk/>
            <pc:sldMk cId="0" sldId="288"/>
            <ac:spMk id="20" creationId="{4FE927AE-6865-4797-86F8-A5A9FECCF584}"/>
          </ac:spMkLst>
        </pc:spChg>
        <pc:spChg chg="mod">
          <ac:chgData name="株式会社　経営人事教育システム" userId="a2802a49-13ab-4f7a-bb0e-c26d41d5761d" providerId="ADAL" clId="{CEAD15FE-BA47-47B9-9B0C-4E46D22BEA32}" dt="2022-10-29T05:55:52.171" v="1027" actId="403"/>
          <ac:spMkLst>
            <pc:docMk/>
            <pc:sldMk cId="0" sldId="288"/>
            <ac:spMk id="21" creationId="{BD4211FA-E4DA-4F8E-B5E4-FA9B6AB6733C}"/>
          </ac:spMkLst>
        </pc:spChg>
        <pc:spChg chg="mod">
          <ac:chgData name="株式会社　経営人事教育システム" userId="a2802a49-13ab-4f7a-bb0e-c26d41d5761d" providerId="ADAL" clId="{CEAD15FE-BA47-47B9-9B0C-4E46D22BEA32}" dt="2022-10-29T04:59:56.712" v="408" actId="208"/>
          <ac:spMkLst>
            <pc:docMk/>
            <pc:sldMk cId="0" sldId="288"/>
            <ac:spMk id="24" creationId="{D571D34B-8519-42DA-9E9A-6372611BF525}"/>
          </ac:spMkLst>
        </pc:spChg>
        <pc:spChg chg="mod">
          <ac:chgData name="株式会社　経営人事教育システム" userId="a2802a49-13ab-4f7a-bb0e-c26d41d5761d" providerId="ADAL" clId="{CEAD15FE-BA47-47B9-9B0C-4E46D22BEA32}" dt="2022-10-29T04:59:48.219" v="407" actId="207"/>
          <ac:spMkLst>
            <pc:docMk/>
            <pc:sldMk cId="0" sldId="288"/>
            <ac:spMk id="25" creationId="{8CA5E9FD-42DE-4EE1-9BBA-31E963ADEE04}"/>
          </ac:spMkLst>
        </pc:spChg>
        <pc:spChg chg="mod">
          <ac:chgData name="株式会社　経営人事教育システム" userId="a2802a49-13ab-4f7a-bb0e-c26d41d5761d" providerId="ADAL" clId="{CEAD15FE-BA47-47B9-9B0C-4E46D22BEA32}" dt="2022-10-29T05:55:52.171" v="1027" actId="403"/>
          <ac:spMkLst>
            <pc:docMk/>
            <pc:sldMk cId="0" sldId="288"/>
            <ac:spMk id="26" creationId="{ABCFE078-E0EA-4159-8CE9-51914EA24001}"/>
          </ac:spMkLst>
        </pc:spChg>
        <pc:spChg chg="mod">
          <ac:chgData name="株式会社　経営人事教育システム" userId="a2802a49-13ab-4f7a-bb0e-c26d41d5761d" providerId="ADAL" clId="{CEAD15FE-BA47-47B9-9B0C-4E46D22BEA32}" dt="2022-10-29T04:59:48.219" v="407" actId="207"/>
          <ac:spMkLst>
            <pc:docMk/>
            <pc:sldMk cId="0" sldId="288"/>
            <ac:spMk id="27" creationId="{84FB0A13-89CE-4318-BF88-CD0053ACB48B}"/>
          </ac:spMkLst>
        </pc:spChg>
        <pc:spChg chg="mod">
          <ac:chgData name="株式会社　経営人事教育システム" userId="a2802a49-13ab-4f7a-bb0e-c26d41d5761d" providerId="ADAL" clId="{CEAD15FE-BA47-47B9-9B0C-4E46D22BEA32}" dt="2022-10-29T05:55:52.171" v="1027" actId="403"/>
          <ac:spMkLst>
            <pc:docMk/>
            <pc:sldMk cId="0" sldId="288"/>
            <ac:spMk id="28" creationId="{1C942B27-93B9-4C9B-BA03-043F09238D79}"/>
          </ac:spMkLst>
        </pc:spChg>
        <pc:spChg chg="mod">
          <ac:chgData name="株式会社　経営人事教育システム" userId="a2802a49-13ab-4f7a-bb0e-c26d41d5761d" providerId="ADAL" clId="{CEAD15FE-BA47-47B9-9B0C-4E46D22BEA32}" dt="2022-10-29T04:59:48.219" v="407" actId="207"/>
          <ac:spMkLst>
            <pc:docMk/>
            <pc:sldMk cId="0" sldId="288"/>
            <ac:spMk id="29" creationId="{F6F357A2-8314-4FBA-8EB9-C9AA2395ADD9}"/>
          </ac:spMkLst>
        </pc:spChg>
        <pc:spChg chg="mod">
          <ac:chgData name="株式会社　経営人事教育システム" userId="a2802a49-13ab-4f7a-bb0e-c26d41d5761d" providerId="ADAL" clId="{CEAD15FE-BA47-47B9-9B0C-4E46D22BEA32}" dt="2022-10-29T05:55:52.171" v="1027" actId="403"/>
          <ac:spMkLst>
            <pc:docMk/>
            <pc:sldMk cId="0" sldId="288"/>
            <ac:spMk id="30" creationId="{EA17115A-8E22-4945-A5C8-FA65F272EB17}"/>
          </ac:spMkLst>
        </pc:spChg>
        <pc:spChg chg="mod">
          <ac:chgData name="株式会社　経営人事教育システム" userId="a2802a49-13ab-4f7a-bb0e-c26d41d5761d" providerId="ADAL" clId="{CEAD15FE-BA47-47B9-9B0C-4E46D22BEA32}" dt="2022-10-29T04:59:48.219" v="407" actId="207"/>
          <ac:spMkLst>
            <pc:docMk/>
            <pc:sldMk cId="0" sldId="288"/>
            <ac:spMk id="31" creationId="{FDF27B20-517A-4AF0-A296-8D571210D18D}"/>
          </ac:spMkLst>
        </pc:spChg>
        <pc:spChg chg="mod">
          <ac:chgData name="株式会社　経営人事教育システム" userId="a2802a49-13ab-4f7a-bb0e-c26d41d5761d" providerId="ADAL" clId="{CEAD15FE-BA47-47B9-9B0C-4E46D22BEA32}" dt="2022-10-29T05:55:52.171" v="1027" actId="403"/>
          <ac:spMkLst>
            <pc:docMk/>
            <pc:sldMk cId="0" sldId="288"/>
            <ac:spMk id="32" creationId="{E3C49DBD-108E-4CA0-8B76-D48040A51DDE}"/>
          </ac:spMkLst>
        </pc:spChg>
        <pc:spChg chg="mod">
          <ac:chgData name="株式会社　経営人事教育システム" userId="a2802a49-13ab-4f7a-bb0e-c26d41d5761d" providerId="ADAL" clId="{CEAD15FE-BA47-47B9-9B0C-4E46D22BEA32}" dt="2022-10-29T04:59:48.219" v="407" actId="207"/>
          <ac:spMkLst>
            <pc:docMk/>
            <pc:sldMk cId="0" sldId="288"/>
            <ac:spMk id="33" creationId="{C1AFEC34-29E8-4025-8C30-81EF2119B8B1}"/>
          </ac:spMkLst>
        </pc:spChg>
        <pc:spChg chg="mod">
          <ac:chgData name="株式会社　経営人事教育システム" userId="a2802a49-13ab-4f7a-bb0e-c26d41d5761d" providerId="ADAL" clId="{CEAD15FE-BA47-47B9-9B0C-4E46D22BEA32}" dt="2022-10-29T05:55:52.171" v="1027" actId="403"/>
          <ac:spMkLst>
            <pc:docMk/>
            <pc:sldMk cId="0" sldId="288"/>
            <ac:spMk id="34" creationId="{3CC90BB6-3A3B-46A0-8F11-858305ABF04F}"/>
          </ac:spMkLst>
        </pc:spChg>
        <pc:spChg chg="mod">
          <ac:chgData name="株式会社　経営人事教育システム" userId="a2802a49-13ab-4f7a-bb0e-c26d41d5761d" providerId="ADAL" clId="{CEAD15FE-BA47-47B9-9B0C-4E46D22BEA32}" dt="2022-10-29T05:55:43.617" v="1025" actId="207"/>
          <ac:spMkLst>
            <pc:docMk/>
            <pc:sldMk cId="0" sldId="288"/>
            <ac:spMk id="35" creationId="{6B2E6D72-769F-45EB-8FA6-41D0F67B52B4}"/>
          </ac:spMkLst>
        </pc:spChg>
        <pc:spChg chg="mod">
          <ac:chgData name="株式会社　経営人事教育システム" userId="a2802a49-13ab-4f7a-bb0e-c26d41d5761d" providerId="ADAL" clId="{CEAD15FE-BA47-47B9-9B0C-4E46D22BEA32}" dt="2022-10-29T05:55:52.171" v="1027" actId="403"/>
          <ac:spMkLst>
            <pc:docMk/>
            <pc:sldMk cId="0" sldId="288"/>
            <ac:spMk id="36" creationId="{12F7C705-6290-44BA-974F-5DF3C760594A}"/>
          </ac:spMkLst>
        </pc:spChg>
        <pc:spChg chg="mod">
          <ac:chgData name="株式会社　経営人事教育システム" userId="a2802a49-13ab-4f7a-bb0e-c26d41d5761d" providerId="ADAL" clId="{CEAD15FE-BA47-47B9-9B0C-4E46D22BEA32}" dt="2022-10-29T04:59:56.712" v="408" actId="208"/>
          <ac:spMkLst>
            <pc:docMk/>
            <pc:sldMk cId="0" sldId="288"/>
            <ac:spMk id="37" creationId="{96F161E2-B9CD-429B-9F39-F49496D9635B}"/>
          </ac:spMkLst>
        </pc:spChg>
        <pc:grpChg chg="add mod">
          <ac:chgData name="株式会社　経営人事教育システム" userId="a2802a49-13ab-4f7a-bb0e-c26d41d5761d" providerId="ADAL" clId="{CEAD15FE-BA47-47B9-9B0C-4E46D22BEA32}" dt="2022-10-29T05:56:44.094" v="1031" actId="1038"/>
          <ac:grpSpMkLst>
            <pc:docMk/>
            <pc:sldMk cId="0" sldId="288"/>
            <ac:grpSpMk id="4" creationId="{C8775A3C-70A9-ADCA-BCB7-5EAE6506438C}"/>
          </ac:grpSpMkLst>
        </pc:grpChg>
        <pc:grpChg chg="mod">
          <ac:chgData name="株式会社　経営人事教育システム" userId="a2802a49-13ab-4f7a-bb0e-c26d41d5761d" providerId="ADAL" clId="{CEAD15FE-BA47-47B9-9B0C-4E46D22BEA32}" dt="2022-10-29T04:53:30.890" v="345" actId="164"/>
          <ac:grpSpMkLst>
            <pc:docMk/>
            <pc:sldMk cId="0" sldId="288"/>
            <ac:grpSpMk id="40" creationId="{5C80446D-A021-46D3-9832-1ED9658A9282}"/>
          </ac:grpSpMkLst>
        </pc:grpChg>
        <pc:picChg chg="mod">
          <ac:chgData name="株式会社　経営人事教育システム" userId="a2802a49-13ab-4f7a-bb0e-c26d41d5761d" providerId="ADAL" clId="{CEAD15FE-BA47-47B9-9B0C-4E46D22BEA32}" dt="2022-10-29T04:53:30.890" v="345" actId="164"/>
          <ac:picMkLst>
            <pc:docMk/>
            <pc:sldMk cId="0" sldId="288"/>
            <ac:picMk id="44" creationId="{338574C1-248E-4EE9-A935-5AA03BD47A24}"/>
          </ac:picMkLst>
        </pc:picChg>
        <pc:picChg chg="mod">
          <ac:chgData name="株式会社　経営人事教育システム" userId="a2802a49-13ab-4f7a-bb0e-c26d41d5761d" providerId="ADAL" clId="{CEAD15FE-BA47-47B9-9B0C-4E46D22BEA32}" dt="2022-10-29T04:53:30.890" v="345" actId="164"/>
          <ac:picMkLst>
            <pc:docMk/>
            <pc:sldMk cId="0" sldId="288"/>
            <ac:picMk id="48" creationId="{8B0BC60D-1AE9-4264-BCB0-6EE616BA244B}"/>
          </ac:picMkLst>
        </pc:picChg>
        <pc:picChg chg="mod">
          <ac:chgData name="株式会社　経営人事教育システム" userId="a2802a49-13ab-4f7a-bb0e-c26d41d5761d" providerId="ADAL" clId="{CEAD15FE-BA47-47B9-9B0C-4E46D22BEA32}" dt="2022-10-29T04:53:30.890" v="345" actId="164"/>
          <ac:picMkLst>
            <pc:docMk/>
            <pc:sldMk cId="0" sldId="288"/>
            <ac:picMk id="49" creationId="{39116E85-EEDB-4526-A89C-98C7B2E36607}"/>
          </ac:picMkLst>
        </pc:picChg>
      </pc:sldChg>
      <pc:sldChg chg="addSp modSp mod">
        <pc:chgData name="株式会社　経営人事教育システム" userId="a2802a49-13ab-4f7a-bb0e-c26d41d5761d" providerId="ADAL" clId="{CEAD15FE-BA47-47B9-9B0C-4E46D22BEA32}" dt="2022-10-29T05:59:11.956" v="1076" actId="1076"/>
        <pc:sldMkLst>
          <pc:docMk/>
          <pc:sldMk cId="0" sldId="306"/>
        </pc:sldMkLst>
        <pc:spChg chg="add mod ord">
          <ac:chgData name="株式会社　経営人事教育システム" userId="a2802a49-13ab-4f7a-bb0e-c26d41d5761d" providerId="ADAL" clId="{CEAD15FE-BA47-47B9-9B0C-4E46D22BEA32}" dt="2022-10-29T04:55:01.031" v="364"/>
          <ac:spMkLst>
            <pc:docMk/>
            <pc:sldMk cId="0" sldId="306"/>
            <ac:spMk id="2" creationId="{C8C07AB1-9838-EDDC-7B1E-D20042369F65}"/>
          </ac:spMkLst>
        </pc:spChg>
        <pc:spChg chg="mod">
          <ac:chgData name="株式会社　経営人事教育システム" userId="a2802a49-13ab-4f7a-bb0e-c26d41d5761d" providerId="ADAL" clId="{CEAD15FE-BA47-47B9-9B0C-4E46D22BEA32}" dt="2022-10-29T04:54:57.610" v="361" actId="21"/>
          <ac:spMkLst>
            <pc:docMk/>
            <pc:sldMk cId="0" sldId="306"/>
            <ac:spMk id="7" creationId="{87034FB4-25FE-474F-8CE2-8BCDF7137C9A}"/>
          </ac:spMkLst>
        </pc:spChg>
        <pc:spChg chg="mod">
          <ac:chgData name="株式会社　経営人事教育システム" userId="a2802a49-13ab-4f7a-bb0e-c26d41d5761d" providerId="ADAL" clId="{CEAD15FE-BA47-47B9-9B0C-4E46D22BEA32}" dt="2022-10-29T05:59:01.086" v="1073" actId="14100"/>
          <ac:spMkLst>
            <pc:docMk/>
            <pc:sldMk cId="0" sldId="306"/>
            <ac:spMk id="8" creationId="{F9C31D50-057E-4E2B-84A3-2810554044AF}"/>
          </ac:spMkLst>
        </pc:spChg>
        <pc:spChg chg="mod">
          <ac:chgData name="株式会社　経営人事教育システム" userId="a2802a49-13ab-4f7a-bb0e-c26d41d5761d" providerId="ADAL" clId="{CEAD15FE-BA47-47B9-9B0C-4E46D22BEA32}" dt="2022-10-29T05:59:11.956" v="1076" actId="1076"/>
          <ac:spMkLst>
            <pc:docMk/>
            <pc:sldMk cId="0" sldId="306"/>
            <ac:spMk id="10" creationId="{92757C3A-1D43-410D-B790-E80519631E50}"/>
          </ac:spMkLst>
        </pc:spChg>
        <pc:spChg chg="mod ord">
          <ac:chgData name="株式会社　経営人事教育システム" userId="a2802a49-13ab-4f7a-bb0e-c26d41d5761d" providerId="ADAL" clId="{CEAD15FE-BA47-47B9-9B0C-4E46D22BEA32}" dt="2022-10-29T05:59:08.356" v="1075" actId="14100"/>
          <ac:spMkLst>
            <pc:docMk/>
            <pc:sldMk cId="0" sldId="306"/>
            <ac:spMk id="11" creationId="{9AAEA1C3-8C66-4AF1-B2E4-8584C506B1BE}"/>
          </ac:spMkLst>
        </pc:spChg>
        <pc:spChg chg="mod">
          <ac:chgData name="株式会社　経営人事教育システム" userId="a2802a49-13ab-4f7a-bb0e-c26d41d5761d" providerId="ADAL" clId="{CEAD15FE-BA47-47B9-9B0C-4E46D22BEA32}" dt="2022-10-29T05:38:58.462" v="808" actId="207"/>
          <ac:spMkLst>
            <pc:docMk/>
            <pc:sldMk cId="0" sldId="306"/>
            <ac:spMk id="12" creationId="{E29BA9DE-CF60-4BD9-B005-2B06FC79A752}"/>
          </ac:spMkLst>
        </pc:spChg>
        <pc:grpChg chg="add mod">
          <ac:chgData name="株式会社　経営人事教育システム" userId="a2802a49-13ab-4f7a-bb0e-c26d41d5761d" providerId="ADAL" clId="{CEAD15FE-BA47-47B9-9B0C-4E46D22BEA32}" dt="2022-10-29T04:55:58.747" v="385" actId="14100"/>
          <ac:grpSpMkLst>
            <pc:docMk/>
            <pc:sldMk cId="0" sldId="306"/>
            <ac:grpSpMk id="4" creationId="{93988DE9-3A69-B71A-2AC9-484DC821231A}"/>
          </ac:grpSpMkLst>
        </pc:grpChg>
        <pc:picChg chg="mod">
          <ac:chgData name="株式会社　経営人事教育システム" userId="a2802a49-13ab-4f7a-bb0e-c26d41d5761d" providerId="ADAL" clId="{CEAD15FE-BA47-47B9-9B0C-4E46D22BEA32}" dt="2022-10-29T04:55:54.699" v="384" actId="1076"/>
          <ac:picMkLst>
            <pc:docMk/>
            <pc:sldMk cId="0" sldId="306"/>
            <ac:picMk id="3" creationId="{EFD34165-0BE5-4CEE-BD66-EC0D457957FD}"/>
          </ac:picMkLst>
        </pc:picChg>
        <pc:picChg chg="mod">
          <ac:chgData name="株式会社　経営人事教育システム" userId="a2802a49-13ab-4f7a-bb0e-c26d41d5761d" providerId="ADAL" clId="{CEAD15FE-BA47-47B9-9B0C-4E46D22BEA32}" dt="2022-10-29T04:55:33.509" v="376" actId="164"/>
          <ac:picMkLst>
            <pc:docMk/>
            <pc:sldMk cId="0" sldId="306"/>
            <ac:picMk id="13" creationId="{4AEFD301-4C90-4DE4-BB8B-60E6D33E6B6C}"/>
          </ac:picMkLst>
        </pc:picChg>
      </pc:sldChg>
      <pc:sldChg chg="addSp delSp modSp mod">
        <pc:chgData name="株式会社　経営人事教育システム" userId="a2802a49-13ab-4f7a-bb0e-c26d41d5761d" providerId="ADAL" clId="{CEAD15FE-BA47-47B9-9B0C-4E46D22BEA32}" dt="2022-10-29T05:53:03.604" v="985" actId="1076"/>
        <pc:sldMkLst>
          <pc:docMk/>
          <pc:sldMk cId="1883535417" sldId="308"/>
        </pc:sldMkLst>
        <pc:spChg chg="del mod">
          <ac:chgData name="株式会社　経営人事教育システム" userId="a2802a49-13ab-4f7a-bb0e-c26d41d5761d" providerId="ADAL" clId="{CEAD15FE-BA47-47B9-9B0C-4E46D22BEA32}" dt="2022-10-29T05:49:12.648" v="926" actId="478"/>
          <ac:spMkLst>
            <pc:docMk/>
            <pc:sldMk cId="1883535417" sldId="308"/>
            <ac:spMk id="2" creationId="{A2921D16-DDFC-6168-BAC7-7FEC62B425CF}"/>
          </ac:spMkLst>
        </pc:spChg>
        <pc:spChg chg="add del mod">
          <ac:chgData name="株式会社　経営人事教育システム" userId="a2802a49-13ab-4f7a-bb0e-c26d41d5761d" providerId="ADAL" clId="{CEAD15FE-BA47-47B9-9B0C-4E46D22BEA32}" dt="2022-10-29T05:49:30.750" v="933" actId="478"/>
          <ac:spMkLst>
            <pc:docMk/>
            <pc:sldMk cId="1883535417" sldId="308"/>
            <ac:spMk id="5" creationId="{9EFFA25F-D576-395C-A572-DA38314023BA}"/>
          </ac:spMkLst>
        </pc:spChg>
        <pc:spChg chg="add mod">
          <ac:chgData name="株式会社　経営人事教育システム" userId="a2802a49-13ab-4f7a-bb0e-c26d41d5761d" providerId="ADAL" clId="{CEAD15FE-BA47-47B9-9B0C-4E46D22BEA32}" dt="2022-10-29T05:53:03.604" v="985" actId="1076"/>
          <ac:spMkLst>
            <pc:docMk/>
            <pc:sldMk cId="1883535417" sldId="308"/>
            <ac:spMk id="7" creationId="{AFCDB104-84BE-6A9C-0FBC-788EAC1F6FF1}"/>
          </ac:spMkLst>
        </pc:spChg>
        <pc:spChg chg="add mod">
          <ac:chgData name="株式会社　経営人事教育システム" userId="a2802a49-13ab-4f7a-bb0e-c26d41d5761d" providerId="ADAL" clId="{CEAD15FE-BA47-47B9-9B0C-4E46D22BEA32}" dt="2022-10-29T05:53:03.604" v="985" actId="1076"/>
          <ac:spMkLst>
            <pc:docMk/>
            <pc:sldMk cId="1883535417" sldId="308"/>
            <ac:spMk id="10" creationId="{EA783C9F-2BA8-6C31-B69E-2364B2257359}"/>
          </ac:spMkLst>
        </pc:spChg>
        <pc:spChg chg="add mod ord">
          <ac:chgData name="株式会社　経営人事教育システム" userId="a2802a49-13ab-4f7a-bb0e-c26d41d5761d" providerId="ADAL" clId="{CEAD15FE-BA47-47B9-9B0C-4E46D22BEA32}" dt="2022-10-29T05:53:03.604" v="985" actId="1076"/>
          <ac:spMkLst>
            <pc:docMk/>
            <pc:sldMk cId="1883535417" sldId="308"/>
            <ac:spMk id="11" creationId="{D7D0D4FD-86AD-EAB4-CEB9-BB8E78CF9AEF}"/>
          </ac:spMkLst>
        </pc:spChg>
        <pc:spChg chg="add mod ord">
          <ac:chgData name="株式会社　経営人事教育システム" userId="a2802a49-13ab-4f7a-bb0e-c26d41d5761d" providerId="ADAL" clId="{CEAD15FE-BA47-47B9-9B0C-4E46D22BEA32}" dt="2022-10-29T05:53:03.604" v="985" actId="1076"/>
          <ac:spMkLst>
            <pc:docMk/>
            <pc:sldMk cId="1883535417" sldId="308"/>
            <ac:spMk id="12" creationId="{E8A38382-DED2-EB92-5C73-52310018A87B}"/>
          </ac:spMkLst>
        </pc:spChg>
        <pc:picChg chg="add mod">
          <ac:chgData name="株式会社　経営人事教育システム" userId="a2802a49-13ab-4f7a-bb0e-c26d41d5761d" providerId="ADAL" clId="{CEAD15FE-BA47-47B9-9B0C-4E46D22BEA32}" dt="2022-10-29T05:53:03.604" v="985" actId="1076"/>
          <ac:picMkLst>
            <pc:docMk/>
            <pc:sldMk cId="1883535417" sldId="308"/>
            <ac:picMk id="4" creationId="{59AB5510-1FC5-7058-D56B-E8FEBB2D3E7F}"/>
          </ac:picMkLst>
        </pc:picChg>
        <pc:picChg chg="add mod">
          <ac:chgData name="株式会社　経営人事教育システム" userId="a2802a49-13ab-4f7a-bb0e-c26d41d5761d" providerId="ADAL" clId="{CEAD15FE-BA47-47B9-9B0C-4E46D22BEA32}" dt="2022-10-29T05:53:03.604" v="985" actId="1076"/>
          <ac:picMkLst>
            <pc:docMk/>
            <pc:sldMk cId="1883535417" sldId="308"/>
            <ac:picMk id="9" creationId="{81C6AA31-C389-8728-6107-139FE2DAAE0F}"/>
          </ac:picMkLst>
        </pc:picChg>
      </pc:sldChg>
      <pc:sldChg chg="addSp delSp modSp new mod">
        <pc:chgData name="株式会社　経営人事教育システム" userId="a2802a49-13ab-4f7a-bb0e-c26d41d5761d" providerId="ADAL" clId="{CEAD15FE-BA47-47B9-9B0C-4E46D22BEA32}" dt="2022-10-29T05:24:43.168" v="669" actId="1076"/>
        <pc:sldMkLst>
          <pc:docMk/>
          <pc:sldMk cId="1445673135" sldId="309"/>
        </pc:sldMkLst>
        <pc:spChg chg="add del mod">
          <ac:chgData name="株式会社　経営人事教育システム" userId="a2802a49-13ab-4f7a-bb0e-c26d41d5761d" providerId="ADAL" clId="{CEAD15FE-BA47-47B9-9B0C-4E46D22BEA32}" dt="2022-10-29T05:23:59.865" v="629" actId="478"/>
          <ac:spMkLst>
            <pc:docMk/>
            <pc:sldMk cId="1445673135" sldId="309"/>
            <ac:spMk id="2" creationId="{4696D08B-2327-0AA0-C2A5-D2762C4AED3E}"/>
          </ac:spMkLst>
        </pc:spChg>
        <pc:spChg chg="add mod">
          <ac:chgData name="株式会社　経営人事教育システム" userId="a2802a49-13ab-4f7a-bb0e-c26d41d5761d" providerId="ADAL" clId="{CEAD15FE-BA47-47B9-9B0C-4E46D22BEA32}" dt="2022-10-29T05:24:38.634" v="667" actId="20577"/>
          <ac:spMkLst>
            <pc:docMk/>
            <pc:sldMk cId="1445673135" sldId="309"/>
            <ac:spMk id="5" creationId="{5F6E7E87-4332-4175-5EC6-25FBFBE6EEF6}"/>
          </ac:spMkLst>
        </pc:spChg>
        <pc:picChg chg="add mod">
          <ac:chgData name="株式会社　経営人事教育システム" userId="a2802a49-13ab-4f7a-bb0e-c26d41d5761d" providerId="ADAL" clId="{CEAD15FE-BA47-47B9-9B0C-4E46D22BEA32}" dt="2022-10-29T05:24:43.168" v="669" actId="1076"/>
          <ac:picMkLst>
            <pc:docMk/>
            <pc:sldMk cId="1445673135" sldId="309"/>
            <ac:picMk id="4" creationId="{302FE98B-DF64-2A09-E78A-C2D7515317DE}"/>
          </ac:picMkLst>
        </pc:picChg>
      </pc:sldChg>
      <pc:sldChg chg="addSp delSp modSp new mod">
        <pc:chgData name="株式会社　経営人事教育システム" userId="a2802a49-13ab-4f7a-bb0e-c26d41d5761d" providerId="ADAL" clId="{CEAD15FE-BA47-47B9-9B0C-4E46D22BEA32}" dt="2022-10-29T05:23:02.072" v="628" actId="1076"/>
        <pc:sldMkLst>
          <pc:docMk/>
          <pc:sldMk cId="750487688" sldId="310"/>
        </pc:sldMkLst>
        <pc:spChg chg="add del mod">
          <ac:chgData name="株式会社　経営人事教育システム" userId="a2802a49-13ab-4f7a-bb0e-c26d41d5761d" providerId="ADAL" clId="{CEAD15FE-BA47-47B9-9B0C-4E46D22BEA32}" dt="2022-10-29T05:10:19.353" v="490" actId="478"/>
          <ac:spMkLst>
            <pc:docMk/>
            <pc:sldMk cId="750487688" sldId="310"/>
            <ac:spMk id="2" creationId="{732C8913-6BA7-4E33-7B69-9B5C784532D9}"/>
          </ac:spMkLst>
        </pc:spChg>
        <pc:spChg chg="add del mod">
          <ac:chgData name="株式会社　経営人事教育システム" userId="a2802a49-13ab-4f7a-bb0e-c26d41d5761d" providerId="ADAL" clId="{CEAD15FE-BA47-47B9-9B0C-4E46D22BEA32}" dt="2022-10-29T05:22:43.521" v="626" actId="164"/>
          <ac:spMkLst>
            <pc:docMk/>
            <pc:sldMk cId="750487688" sldId="310"/>
            <ac:spMk id="8" creationId="{5047A9DB-7A9C-C346-E9A3-CE791BBCE556}"/>
          </ac:spMkLst>
        </pc:spChg>
        <pc:spChg chg="mod">
          <ac:chgData name="株式会社　経営人事教育システム" userId="a2802a49-13ab-4f7a-bb0e-c26d41d5761d" providerId="ADAL" clId="{CEAD15FE-BA47-47B9-9B0C-4E46D22BEA32}" dt="2022-10-29T05:22:43.521" v="626" actId="164"/>
          <ac:spMkLst>
            <pc:docMk/>
            <pc:sldMk cId="750487688" sldId="310"/>
            <ac:spMk id="9" creationId="{68EA1BD1-6EB0-E3BC-B658-A47B56922AC1}"/>
          </ac:spMkLst>
        </pc:spChg>
        <pc:spChg chg="mod">
          <ac:chgData name="株式会社　経営人事教育システム" userId="a2802a49-13ab-4f7a-bb0e-c26d41d5761d" providerId="ADAL" clId="{CEAD15FE-BA47-47B9-9B0C-4E46D22BEA32}" dt="2022-10-29T05:14:45.109" v="535" actId="113"/>
          <ac:spMkLst>
            <pc:docMk/>
            <pc:sldMk cId="750487688" sldId="310"/>
            <ac:spMk id="11" creationId="{A1293696-E617-E239-8D1E-7B27417FD752}"/>
          </ac:spMkLst>
        </pc:spChg>
        <pc:spChg chg="mod">
          <ac:chgData name="株式会社　経営人事教育システム" userId="a2802a49-13ab-4f7a-bb0e-c26d41d5761d" providerId="ADAL" clId="{CEAD15FE-BA47-47B9-9B0C-4E46D22BEA32}" dt="2022-10-29T05:14:45.109" v="535" actId="113"/>
          <ac:spMkLst>
            <pc:docMk/>
            <pc:sldMk cId="750487688" sldId="310"/>
            <ac:spMk id="12" creationId="{6362F8A2-B7D6-11ED-EBE2-54AED26D83F8}"/>
          </ac:spMkLst>
        </pc:spChg>
        <pc:spChg chg="mod">
          <ac:chgData name="株式会社　経営人事教育システム" userId="a2802a49-13ab-4f7a-bb0e-c26d41d5761d" providerId="ADAL" clId="{CEAD15FE-BA47-47B9-9B0C-4E46D22BEA32}" dt="2022-10-29T05:14:45.109" v="535" actId="113"/>
          <ac:spMkLst>
            <pc:docMk/>
            <pc:sldMk cId="750487688" sldId="310"/>
            <ac:spMk id="13" creationId="{0CE179B4-E6DC-330C-4CF2-16440494C693}"/>
          </ac:spMkLst>
        </pc:spChg>
        <pc:spChg chg="mod">
          <ac:chgData name="株式会社　経営人事教育システム" userId="a2802a49-13ab-4f7a-bb0e-c26d41d5761d" providerId="ADAL" clId="{CEAD15FE-BA47-47B9-9B0C-4E46D22BEA32}" dt="2022-10-29T05:14:45.109" v="535" actId="113"/>
          <ac:spMkLst>
            <pc:docMk/>
            <pc:sldMk cId="750487688" sldId="310"/>
            <ac:spMk id="15" creationId="{4CF13DA1-B524-A456-D7D2-B760AA241D45}"/>
          </ac:spMkLst>
        </pc:spChg>
        <pc:spChg chg="mod">
          <ac:chgData name="株式会社　経営人事教育システム" userId="a2802a49-13ab-4f7a-bb0e-c26d41d5761d" providerId="ADAL" clId="{CEAD15FE-BA47-47B9-9B0C-4E46D22BEA32}" dt="2022-10-29T05:14:45.109" v="535" actId="113"/>
          <ac:spMkLst>
            <pc:docMk/>
            <pc:sldMk cId="750487688" sldId="310"/>
            <ac:spMk id="16" creationId="{AC83267F-6FE4-DF7E-D015-0D5E82322EA1}"/>
          </ac:spMkLst>
        </pc:spChg>
        <pc:spChg chg="mod">
          <ac:chgData name="株式会社　経営人事教育システム" userId="a2802a49-13ab-4f7a-bb0e-c26d41d5761d" providerId="ADAL" clId="{CEAD15FE-BA47-47B9-9B0C-4E46D22BEA32}" dt="2022-10-29T05:13:38.826" v="523" actId="403"/>
          <ac:spMkLst>
            <pc:docMk/>
            <pc:sldMk cId="750487688" sldId="310"/>
            <ac:spMk id="18" creationId="{9CDD0196-3B02-8611-65C7-218B3C3B0B60}"/>
          </ac:spMkLst>
        </pc:spChg>
        <pc:spChg chg="mod">
          <ac:chgData name="株式会社　経営人事教育システム" userId="a2802a49-13ab-4f7a-bb0e-c26d41d5761d" providerId="ADAL" clId="{CEAD15FE-BA47-47B9-9B0C-4E46D22BEA32}" dt="2022-10-29T05:13:42.217" v="524" actId="1076"/>
          <ac:spMkLst>
            <pc:docMk/>
            <pc:sldMk cId="750487688" sldId="310"/>
            <ac:spMk id="19" creationId="{7E07D63F-14CA-5A57-4FE3-F058BB77E323}"/>
          </ac:spMkLst>
        </pc:spChg>
        <pc:spChg chg="mod">
          <ac:chgData name="株式会社　経営人事教育システム" userId="a2802a49-13ab-4f7a-bb0e-c26d41d5761d" providerId="ADAL" clId="{CEAD15FE-BA47-47B9-9B0C-4E46D22BEA32}" dt="2022-10-29T05:22:43.521" v="626" actId="164"/>
          <ac:spMkLst>
            <pc:docMk/>
            <pc:sldMk cId="750487688" sldId="310"/>
            <ac:spMk id="20" creationId="{31CFE6FE-89FE-638C-110B-FAC3418F962A}"/>
          </ac:spMkLst>
        </pc:spChg>
        <pc:spChg chg="mod">
          <ac:chgData name="株式会社　経営人事教育システム" userId="a2802a49-13ab-4f7a-bb0e-c26d41d5761d" providerId="ADAL" clId="{CEAD15FE-BA47-47B9-9B0C-4E46D22BEA32}" dt="2022-10-29T05:22:43.521" v="626" actId="164"/>
          <ac:spMkLst>
            <pc:docMk/>
            <pc:sldMk cId="750487688" sldId="310"/>
            <ac:spMk id="21" creationId="{F19B5B3C-0CB3-9262-E1DF-AD49CF8662C8}"/>
          </ac:spMkLst>
        </pc:spChg>
        <pc:spChg chg="mod">
          <ac:chgData name="株式会社　経営人事教育システム" userId="a2802a49-13ab-4f7a-bb0e-c26d41d5761d" providerId="ADAL" clId="{CEAD15FE-BA47-47B9-9B0C-4E46D22BEA32}" dt="2022-10-29T05:22:43.521" v="626" actId="164"/>
          <ac:spMkLst>
            <pc:docMk/>
            <pc:sldMk cId="750487688" sldId="310"/>
            <ac:spMk id="22" creationId="{3D6E5512-F327-6FB3-EF15-5FAA144E2C38}"/>
          </ac:spMkLst>
        </pc:spChg>
        <pc:spChg chg="mod">
          <ac:chgData name="株式会社　経営人事教育システム" userId="a2802a49-13ab-4f7a-bb0e-c26d41d5761d" providerId="ADAL" clId="{CEAD15FE-BA47-47B9-9B0C-4E46D22BEA32}" dt="2022-10-29T05:22:43.521" v="626" actId="164"/>
          <ac:spMkLst>
            <pc:docMk/>
            <pc:sldMk cId="750487688" sldId="310"/>
            <ac:spMk id="23" creationId="{EFCA705E-096C-9BB7-D4BC-AEB71B192524}"/>
          </ac:spMkLst>
        </pc:spChg>
        <pc:spChg chg="mod">
          <ac:chgData name="株式会社　経営人事教育システム" userId="a2802a49-13ab-4f7a-bb0e-c26d41d5761d" providerId="ADAL" clId="{CEAD15FE-BA47-47B9-9B0C-4E46D22BEA32}" dt="2022-10-29T05:22:43.521" v="626" actId="164"/>
          <ac:spMkLst>
            <pc:docMk/>
            <pc:sldMk cId="750487688" sldId="310"/>
            <ac:spMk id="24" creationId="{135A7066-9DFA-6848-16FE-A192C9B90175}"/>
          </ac:spMkLst>
        </pc:spChg>
        <pc:spChg chg="mod">
          <ac:chgData name="株式会社　経営人事教育システム" userId="a2802a49-13ab-4f7a-bb0e-c26d41d5761d" providerId="ADAL" clId="{CEAD15FE-BA47-47B9-9B0C-4E46D22BEA32}" dt="2022-10-29T05:22:43.521" v="626" actId="164"/>
          <ac:spMkLst>
            <pc:docMk/>
            <pc:sldMk cId="750487688" sldId="310"/>
            <ac:spMk id="25" creationId="{AEAE5E4B-CF31-4507-563E-EF132BE7BC76}"/>
          </ac:spMkLst>
        </pc:spChg>
        <pc:spChg chg="mod">
          <ac:chgData name="株式会社　経営人事教育システム" userId="a2802a49-13ab-4f7a-bb0e-c26d41d5761d" providerId="ADAL" clId="{CEAD15FE-BA47-47B9-9B0C-4E46D22BEA32}" dt="2022-10-29T05:22:43.521" v="626" actId="164"/>
          <ac:spMkLst>
            <pc:docMk/>
            <pc:sldMk cId="750487688" sldId="310"/>
            <ac:spMk id="26" creationId="{8F9D432A-966F-2C05-2779-7546DB112DB0}"/>
          </ac:spMkLst>
        </pc:spChg>
        <pc:spChg chg="mod">
          <ac:chgData name="株式会社　経営人事教育システム" userId="a2802a49-13ab-4f7a-bb0e-c26d41d5761d" providerId="ADAL" clId="{CEAD15FE-BA47-47B9-9B0C-4E46D22BEA32}" dt="2022-10-29T05:22:43.521" v="626" actId="164"/>
          <ac:spMkLst>
            <pc:docMk/>
            <pc:sldMk cId="750487688" sldId="310"/>
            <ac:spMk id="27" creationId="{16DF622B-715E-63E6-B478-FB8E8D6C092D}"/>
          </ac:spMkLst>
        </pc:spChg>
        <pc:spChg chg="mod">
          <ac:chgData name="株式会社　経営人事教育システム" userId="a2802a49-13ab-4f7a-bb0e-c26d41d5761d" providerId="ADAL" clId="{CEAD15FE-BA47-47B9-9B0C-4E46D22BEA32}" dt="2022-10-29T05:22:43.521" v="626" actId="164"/>
          <ac:spMkLst>
            <pc:docMk/>
            <pc:sldMk cId="750487688" sldId="310"/>
            <ac:spMk id="28" creationId="{275CB48D-AFB4-D8CF-6846-3E8056E1F505}"/>
          </ac:spMkLst>
        </pc:spChg>
        <pc:spChg chg="mod">
          <ac:chgData name="株式会社　経営人事教育システム" userId="a2802a49-13ab-4f7a-bb0e-c26d41d5761d" providerId="ADAL" clId="{CEAD15FE-BA47-47B9-9B0C-4E46D22BEA32}" dt="2022-10-29T05:22:43.521" v="626" actId="164"/>
          <ac:spMkLst>
            <pc:docMk/>
            <pc:sldMk cId="750487688" sldId="310"/>
            <ac:spMk id="29" creationId="{449D0182-3A3D-8F8F-BA12-A73C87830286}"/>
          </ac:spMkLst>
        </pc:spChg>
        <pc:spChg chg="mod">
          <ac:chgData name="株式会社　経営人事教育システム" userId="a2802a49-13ab-4f7a-bb0e-c26d41d5761d" providerId="ADAL" clId="{CEAD15FE-BA47-47B9-9B0C-4E46D22BEA32}" dt="2022-10-29T05:22:43.521" v="626" actId="164"/>
          <ac:spMkLst>
            <pc:docMk/>
            <pc:sldMk cId="750487688" sldId="310"/>
            <ac:spMk id="30" creationId="{24233954-6BF8-8F61-F770-F0CD909B66A9}"/>
          </ac:spMkLst>
        </pc:spChg>
        <pc:spChg chg="mod">
          <ac:chgData name="株式会社　経営人事教育システム" userId="a2802a49-13ab-4f7a-bb0e-c26d41d5761d" providerId="ADAL" clId="{CEAD15FE-BA47-47B9-9B0C-4E46D22BEA32}" dt="2022-10-29T05:22:43.521" v="626" actId="164"/>
          <ac:spMkLst>
            <pc:docMk/>
            <pc:sldMk cId="750487688" sldId="310"/>
            <ac:spMk id="31" creationId="{2F738C2F-B257-4034-BE31-13F213B7AC87}"/>
          </ac:spMkLst>
        </pc:spChg>
        <pc:spChg chg="mod">
          <ac:chgData name="株式会社　経営人事教育システム" userId="a2802a49-13ab-4f7a-bb0e-c26d41d5761d" providerId="ADAL" clId="{CEAD15FE-BA47-47B9-9B0C-4E46D22BEA32}" dt="2022-10-29T05:22:43.521" v="626" actId="164"/>
          <ac:spMkLst>
            <pc:docMk/>
            <pc:sldMk cId="750487688" sldId="310"/>
            <ac:spMk id="32" creationId="{7A7E3C0D-0221-6A2C-3256-BB9B8AAD850D}"/>
          </ac:spMkLst>
        </pc:spChg>
        <pc:spChg chg="mod">
          <ac:chgData name="株式会社　経営人事教育システム" userId="a2802a49-13ab-4f7a-bb0e-c26d41d5761d" providerId="ADAL" clId="{CEAD15FE-BA47-47B9-9B0C-4E46D22BEA32}" dt="2022-10-29T05:22:43.521" v="626" actId="164"/>
          <ac:spMkLst>
            <pc:docMk/>
            <pc:sldMk cId="750487688" sldId="310"/>
            <ac:spMk id="33" creationId="{8B54A2E9-4802-FF2F-E152-308F1703AE98}"/>
          </ac:spMkLst>
        </pc:spChg>
        <pc:spChg chg="mod">
          <ac:chgData name="株式会社　経営人事教育システム" userId="a2802a49-13ab-4f7a-bb0e-c26d41d5761d" providerId="ADAL" clId="{CEAD15FE-BA47-47B9-9B0C-4E46D22BEA32}" dt="2022-10-29T05:22:43.521" v="626" actId="164"/>
          <ac:spMkLst>
            <pc:docMk/>
            <pc:sldMk cId="750487688" sldId="310"/>
            <ac:spMk id="34" creationId="{3244F448-F965-9004-E82C-43F8DF93445E}"/>
          </ac:spMkLst>
        </pc:spChg>
        <pc:spChg chg="mod">
          <ac:chgData name="株式会社　経営人事教育システム" userId="a2802a49-13ab-4f7a-bb0e-c26d41d5761d" providerId="ADAL" clId="{CEAD15FE-BA47-47B9-9B0C-4E46D22BEA32}" dt="2022-10-29T05:22:43.521" v="626" actId="164"/>
          <ac:spMkLst>
            <pc:docMk/>
            <pc:sldMk cId="750487688" sldId="310"/>
            <ac:spMk id="35" creationId="{55153426-4364-E60B-DE91-1DD4A275BAC5}"/>
          </ac:spMkLst>
        </pc:spChg>
        <pc:spChg chg="mod">
          <ac:chgData name="株式会社　経営人事教育システム" userId="a2802a49-13ab-4f7a-bb0e-c26d41d5761d" providerId="ADAL" clId="{CEAD15FE-BA47-47B9-9B0C-4E46D22BEA32}" dt="2022-10-29T05:22:43.521" v="626" actId="164"/>
          <ac:spMkLst>
            <pc:docMk/>
            <pc:sldMk cId="750487688" sldId="310"/>
            <ac:spMk id="36" creationId="{FB43A424-98F2-FE45-F50A-15BD82DAE685}"/>
          </ac:spMkLst>
        </pc:spChg>
        <pc:spChg chg="mod">
          <ac:chgData name="株式会社　経営人事教育システム" userId="a2802a49-13ab-4f7a-bb0e-c26d41d5761d" providerId="ADAL" clId="{CEAD15FE-BA47-47B9-9B0C-4E46D22BEA32}" dt="2022-10-29T05:22:43.521" v="626" actId="164"/>
          <ac:spMkLst>
            <pc:docMk/>
            <pc:sldMk cId="750487688" sldId="310"/>
            <ac:spMk id="37" creationId="{C36455D1-1AF0-D671-F3D3-81319F5D9B5C}"/>
          </ac:spMkLst>
        </pc:spChg>
        <pc:spChg chg="mod">
          <ac:chgData name="株式会社　経営人事教育システム" userId="a2802a49-13ab-4f7a-bb0e-c26d41d5761d" providerId="ADAL" clId="{CEAD15FE-BA47-47B9-9B0C-4E46D22BEA32}" dt="2022-10-29T05:22:43.521" v="626" actId="164"/>
          <ac:spMkLst>
            <pc:docMk/>
            <pc:sldMk cId="750487688" sldId="310"/>
            <ac:spMk id="38" creationId="{9DDE6BA6-C360-4109-2522-25490AD10DBB}"/>
          </ac:spMkLst>
        </pc:spChg>
        <pc:spChg chg="mod">
          <ac:chgData name="株式会社　経営人事教育システム" userId="a2802a49-13ab-4f7a-bb0e-c26d41d5761d" providerId="ADAL" clId="{CEAD15FE-BA47-47B9-9B0C-4E46D22BEA32}" dt="2022-10-29T05:22:43.521" v="626" actId="164"/>
          <ac:spMkLst>
            <pc:docMk/>
            <pc:sldMk cId="750487688" sldId="310"/>
            <ac:spMk id="39" creationId="{E43C1317-98D5-C76A-D495-6EB41C1B5137}"/>
          </ac:spMkLst>
        </pc:spChg>
        <pc:spChg chg="mod">
          <ac:chgData name="株式会社　経営人事教育システム" userId="a2802a49-13ab-4f7a-bb0e-c26d41d5761d" providerId="ADAL" clId="{CEAD15FE-BA47-47B9-9B0C-4E46D22BEA32}" dt="2022-10-29T05:22:43.521" v="626" actId="164"/>
          <ac:spMkLst>
            <pc:docMk/>
            <pc:sldMk cId="750487688" sldId="310"/>
            <ac:spMk id="40" creationId="{6A93A60D-EE7B-25B1-2967-C5E394A58BCF}"/>
          </ac:spMkLst>
        </pc:spChg>
        <pc:spChg chg="mod">
          <ac:chgData name="株式会社　経営人事教育システム" userId="a2802a49-13ab-4f7a-bb0e-c26d41d5761d" providerId="ADAL" clId="{CEAD15FE-BA47-47B9-9B0C-4E46D22BEA32}" dt="2022-10-29T05:22:43.521" v="626" actId="164"/>
          <ac:spMkLst>
            <pc:docMk/>
            <pc:sldMk cId="750487688" sldId="310"/>
            <ac:spMk id="41" creationId="{9A3687B0-CCAB-9866-04A4-FCD8F736AE01}"/>
          </ac:spMkLst>
        </pc:spChg>
        <pc:spChg chg="mod">
          <ac:chgData name="株式会社　経営人事教育システム" userId="a2802a49-13ab-4f7a-bb0e-c26d41d5761d" providerId="ADAL" clId="{CEAD15FE-BA47-47B9-9B0C-4E46D22BEA32}" dt="2022-10-29T05:22:43.521" v="626" actId="164"/>
          <ac:spMkLst>
            <pc:docMk/>
            <pc:sldMk cId="750487688" sldId="310"/>
            <ac:spMk id="42" creationId="{6A63E76A-A317-BB8F-4988-D71539570177}"/>
          </ac:spMkLst>
        </pc:spChg>
        <pc:spChg chg="mod">
          <ac:chgData name="株式会社　経営人事教育システム" userId="a2802a49-13ab-4f7a-bb0e-c26d41d5761d" providerId="ADAL" clId="{CEAD15FE-BA47-47B9-9B0C-4E46D22BEA32}" dt="2022-10-29T05:22:43.521" v="626" actId="164"/>
          <ac:spMkLst>
            <pc:docMk/>
            <pc:sldMk cId="750487688" sldId="310"/>
            <ac:spMk id="43" creationId="{DF589369-041B-57FC-CAE9-665E1CEDB9D0}"/>
          </ac:spMkLst>
        </pc:spChg>
        <pc:spChg chg="mod">
          <ac:chgData name="株式会社　経営人事教育システム" userId="a2802a49-13ab-4f7a-bb0e-c26d41d5761d" providerId="ADAL" clId="{CEAD15FE-BA47-47B9-9B0C-4E46D22BEA32}" dt="2022-10-29T05:22:43.521" v="626" actId="164"/>
          <ac:spMkLst>
            <pc:docMk/>
            <pc:sldMk cId="750487688" sldId="310"/>
            <ac:spMk id="44" creationId="{AD52603F-7F85-585D-9107-72C9B97BB677}"/>
          </ac:spMkLst>
        </pc:spChg>
        <pc:spChg chg="mod">
          <ac:chgData name="株式会社　経営人事教育システム" userId="a2802a49-13ab-4f7a-bb0e-c26d41d5761d" providerId="ADAL" clId="{CEAD15FE-BA47-47B9-9B0C-4E46D22BEA32}" dt="2022-10-29T05:22:43.521" v="626" actId="164"/>
          <ac:spMkLst>
            <pc:docMk/>
            <pc:sldMk cId="750487688" sldId="310"/>
            <ac:spMk id="45" creationId="{B9A2273D-95E8-1F94-7CE7-8B583F5281AC}"/>
          </ac:spMkLst>
        </pc:spChg>
        <pc:spChg chg="mod">
          <ac:chgData name="株式会社　経営人事教育システム" userId="a2802a49-13ab-4f7a-bb0e-c26d41d5761d" providerId="ADAL" clId="{CEAD15FE-BA47-47B9-9B0C-4E46D22BEA32}" dt="2022-10-29T05:22:43.521" v="626" actId="164"/>
          <ac:spMkLst>
            <pc:docMk/>
            <pc:sldMk cId="750487688" sldId="310"/>
            <ac:spMk id="46" creationId="{F86CE68D-B388-52E6-527E-0F045FF57EF1}"/>
          </ac:spMkLst>
        </pc:spChg>
        <pc:spChg chg="mod">
          <ac:chgData name="株式会社　経営人事教育システム" userId="a2802a49-13ab-4f7a-bb0e-c26d41d5761d" providerId="ADAL" clId="{CEAD15FE-BA47-47B9-9B0C-4E46D22BEA32}" dt="2022-10-29T05:22:43.521" v="626" actId="164"/>
          <ac:spMkLst>
            <pc:docMk/>
            <pc:sldMk cId="750487688" sldId="310"/>
            <ac:spMk id="47" creationId="{9C6796B4-AC5A-7E2D-D38E-71FD672428DD}"/>
          </ac:spMkLst>
        </pc:spChg>
        <pc:spChg chg="mod">
          <ac:chgData name="株式会社　経営人事教育システム" userId="a2802a49-13ab-4f7a-bb0e-c26d41d5761d" providerId="ADAL" clId="{CEAD15FE-BA47-47B9-9B0C-4E46D22BEA32}" dt="2022-10-29T05:22:43.521" v="626" actId="164"/>
          <ac:spMkLst>
            <pc:docMk/>
            <pc:sldMk cId="750487688" sldId="310"/>
            <ac:spMk id="48" creationId="{FA971693-367F-9EA6-8A31-8F5D964AADA6}"/>
          </ac:spMkLst>
        </pc:spChg>
        <pc:spChg chg="mod">
          <ac:chgData name="株式会社　経営人事教育システム" userId="a2802a49-13ab-4f7a-bb0e-c26d41d5761d" providerId="ADAL" clId="{CEAD15FE-BA47-47B9-9B0C-4E46D22BEA32}" dt="2022-10-29T05:22:43.521" v="626" actId="164"/>
          <ac:spMkLst>
            <pc:docMk/>
            <pc:sldMk cId="750487688" sldId="310"/>
            <ac:spMk id="49" creationId="{6A9C4EF0-C35F-54C5-3604-399F87F53769}"/>
          </ac:spMkLst>
        </pc:spChg>
        <pc:spChg chg="mod">
          <ac:chgData name="株式会社　経営人事教育システム" userId="a2802a49-13ab-4f7a-bb0e-c26d41d5761d" providerId="ADAL" clId="{CEAD15FE-BA47-47B9-9B0C-4E46D22BEA32}" dt="2022-10-29T05:22:43.521" v="626" actId="164"/>
          <ac:spMkLst>
            <pc:docMk/>
            <pc:sldMk cId="750487688" sldId="310"/>
            <ac:spMk id="50" creationId="{F38B73C1-B870-538A-4D5B-E2A027104B92}"/>
          </ac:spMkLst>
        </pc:spChg>
        <pc:spChg chg="mod">
          <ac:chgData name="株式会社　経営人事教育システム" userId="a2802a49-13ab-4f7a-bb0e-c26d41d5761d" providerId="ADAL" clId="{CEAD15FE-BA47-47B9-9B0C-4E46D22BEA32}" dt="2022-10-29T05:22:43.521" v="626" actId="164"/>
          <ac:spMkLst>
            <pc:docMk/>
            <pc:sldMk cId="750487688" sldId="310"/>
            <ac:spMk id="51" creationId="{3F3BE698-994F-97C6-58FA-4925227DC8B6}"/>
          </ac:spMkLst>
        </pc:spChg>
        <pc:spChg chg="mod">
          <ac:chgData name="株式会社　経営人事教育システム" userId="a2802a49-13ab-4f7a-bb0e-c26d41d5761d" providerId="ADAL" clId="{CEAD15FE-BA47-47B9-9B0C-4E46D22BEA32}" dt="2022-10-29T05:22:43.521" v="626" actId="164"/>
          <ac:spMkLst>
            <pc:docMk/>
            <pc:sldMk cId="750487688" sldId="310"/>
            <ac:spMk id="52" creationId="{436F6C16-4BF0-3C19-2066-5BE0BF52BDF9}"/>
          </ac:spMkLst>
        </pc:spChg>
        <pc:spChg chg="mod">
          <ac:chgData name="株式会社　経営人事教育システム" userId="a2802a49-13ab-4f7a-bb0e-c26d41d5761d" providerId="ADAL" clId="{CEAD15FE-BA47-47B9-9B0C-4E46D22BEA32}" dt="2022-10-29T05:22:43.521" v="626" actId="164"/>
          <ac:spMkLst>
            <pc:docMk/>
            <pc:sldMk cId="750487688" sldId="310"/>
            <ac:spMk id="53" creationId="{6BC879B6-7F92-1221-E7BA-E4EC261DA51C}"/>
          </ac:spMkLst>
        </pc:spChg>
        <pc:spChg chg="mod">
          <ac:chgData name="株式会社　経営人事教育システム" userId="a2802a49-13ab-4f7a-bb0e-c26d41d5761d" providerId="ADAL" clId="{CEAD15FE-BA47-47B9-9B0C-4E46D22BEA32}" dt="2022-10-29T05:22:43.521" v="626" actId="164"/>
          <ac:spMkLst>
            <pc:docMk/>
            <pc:sldMk cId="750487688" sldId="310"/>
            <ac:spMk id="54" creationId="{6ED45345-5643-2FA2-1DA3-18207990CBCA}"/>
          </ac:spMkLst>
        </pc:spChg>
        <pc:spChg chg="mod">
          <ac:chgData name="株式会社　経営人事教育システム" userId="a2802a49-13ab-4f7a-bb0e-c26d41d5761d" providerId="ADAL" clId="{CEAD15FE-BA47-47B9-9B0C-4E46D22BEA32}" dt="2022-10-29T05:22:43.521" v="626" actId="164"/>
          <ac:spMkLst>
            <pc:docMk/>
            <pc:sldMk cId="750487688" sldId="310"/>
            <ac:spMk id="55" creationId="{FC61731D-BE4B-DB39-4F0F-483549471E82}"/>
          </ac:spMkLst>
        </pc:spChg>
        <pc:spChg chg="mod">
          <ac:chgData name="株式会社　経営人事教育システム" userId="a2802a49-13ab-4f7a-bb0e-c26d41d5761d" providerId="ADAL" clId="{CEAD15FE-BA47-47B9-9B0C-4E46D22BEA32}" dt="2022-10-29T05:22:43.521" v="626" actId="164"/>
          <ac:spMkLst>
            <pc:docMk/>
            <pc:sldMk cId="750487688" sldId="310"/>
            <ac:spMk id="56" creationId="{B5992C96-DC01-527A-5BC9-6B0A47A0A4CF}"/>
          </ac:spMkLst>
        </pc:spChg>
        <pc:spChg chg="mod">
          <ac:chgData name="株式会社　経営人事教育システム" userId="a2802a49-13ab-4f7a-bb0e-c26d41d5761d" providerId="ADAL" clId="{CEAD15FE-BA47-47B9-9B0C-4E46D22BEA32}" dt="2022-10-29T05:22:43.521" v="626" actId="164"/>
          <ac:spMkLst>
            <pc:docMk/>
            <pc:sldMk cId="750487688" sldId="310"/>
            <ac:spMk id="57" creationId="{BA72B1C2-4094-5507-B6CD-2821A259B6AF}"/>
          </ac:spMkLst>
        </pc:spChg>
        <pc:spChg chg="mod">
          <ac:chgData name="株式会社　経営人事教育システム" userId="a2802a49-13ab-4f7a-bb0e-c26d41d5761d" providerId="ADAL" clId="{CEAD15FE-BA47-47B9-9B0C-4E46D22BEA32}" dt="2022-10-29T05:22:43.521" v="626" actId="164"/>
          <ac:spMkLst>
            <pc:docMk/>
            <pc:sldMk cId="750487688" sldId="310"/>
            <ac:spMk id="58" creationId="{445E947B-099C-53E8-EA76-ADCDC2F7BEC7}"/>
          </ac:spMkLst>
        </pc:spChg>
        <pc:spChg chg="mod">
          <ac:chgData name="株式会社　経営人事教育システム" userId="a2802a49-13ab-4f7a-bb0e-c26d41d5761d" providerId="ADAL" clId="{CEAD15FE-BA47-47B9-9B0C-4E46D22BEA32}" dt="2022-10-29T05:22:43.521" v="626" actId="164"/>
          <ac:spMkLst>
            <pc:docMk/>
            <pc:sldMk cId="750487688" sldId="310"/>
            <ac:spMk id="59" creationId="{79511AE6-3A9E-BA43-9EC6-E5C945383DD6}"/>
          </ac:spMkLst>
        </pc:spChg>
        <pc:spChg chg="mod">
          <ac:chgData name="株式会社　経営人事教育システム" userId="a2802a49-13ab-4f7a-bb0e-c26d41d5761d" providerId="ADAL" clId="{CEAD15FE-BA47-47B9-9B0C-4E46D22BEA32}" dt="2022-10-29T05:22:43.521" v="626" actId="164"/>
          <ac:spMkLst>
            <pc:docMk/>
            <pc:sldMk cId="750487688" sldId="310"/>
            <ac:spMk id="60" creationId="{3B3CB94B-683A-030C-7F7F-B2BF40AA164F}"/>
          </ac:spMkLst>
        </pc:spChg>
        <pc:spChg chg="mod">
          <ac:chgData name="株式会社　経営人事教育システム" userId="a2802a49-13ab-4f7a-bb0e-c26d41d5761d" providerId="ADAL" clId="{CEAD15FE-BA47-47B9-9B0C-4E46D22BEA32}" dt="2022-10-29T05:22:43.521" v="626" actId="164"/>
          <ac:spMkLst>
            <pc:docMk/>
            <pc:sldMk cId="750487688" sldId="310"/>
            <ac:spMk id="61" creationId="{BD6E2FA8-26C6-7758-AB04-E50AFAE5D371}"/>
          </ac:spMkLst>
        </pc:spChg>
        <pc:spChg chg="mod">
          <ac:chgData name="株式会社　経営人事教育システム" userId="a2802a49-13ab-4f7a-bb0e-c26d41d5761d" providerId="ADAL" clId="{CEAD15FE-BA47-47B9-9B0C-4E46D22BEA32}" dt="2022-10-29T05:22:43.521" v="626" actId="164"/>
          <ac:spMkLst>
            <pc:docMk/>
            <pc:sldMk cId="750487688" sldId="310"/>
            <ac:spMk id="62" creationId="{91057513-ACBC-EC18-49CA-2F29C64F3C70}"/>
          </ac:spMkLst>
        </pc:spChg>
        <pc:spChg chg="mod">
          <ac:chgData name="株式会社　経営人事教育システム" userId="a2802a49-13ab-4f7a-bb0e-c26d41d5761d" providerId="ADAL" clId="{CEAD15FE-BA47-47B9-9B0C-4E46D22BEA32}" dt="2022-10-29T05:22:43.521" v="626" actId="164"/>
          <ac:spMkLst>
            <pc:docMk/>
            <pc:sldMk cId="750487688" sldId="310"/>
            <ac:spMk id="63" creationId="{417FE395-CF70-510F-5A3F-5C7ADD7981DE}"/>
          </ac:spMkLst>
        </pc:spChg>
        <pc:spChg chg="mod">
          <ac:chgData name="株式会社　経営人事教育システム" userId="a2802a49-13ab-4f7a-bb0e-c26d41d5761d" providerId="ADAL" clId="{CEAD15FE-BA47-47B9-9B0C-4E46D22BEA32}" dt="2022-10-29T05:22:43.521" v="626" actId="164"/>
          <ac:spMkLst>
            <pc:docMk/>
            <pc:sldMk cId="750487688" sldId="310"/>
            <ac:spMk id="64" creationId="{B98ACA82-2F75-7978-2A87-7A6D41FA728B}"/>
          </ac:spMkLst>
        </pc:spChg>
        <pc:spChg chg="mod">
          <ac:chgData name="株式会社　経営人事教育システム" userId="a2802a49-13ab-4f7a-bb0e-c26d41d5761d" providerId="ADAL" clId="{CEAD15FE-BA47-47B9-9B0C-4E46D22BEA32}" dt="2022-10-29T05:22:43.521" v="626" actId="164"/>
          <ac:spMkLst>
            <pc:docMk/>
            <pc:sldMk cId="750487688" sldId="310"/>
            <ac:spMk id="65" creationId="{A19888EB-DB99-A0E8-6271-880F84F0F990}"/>
          </ac:spMkLst>
        </pc:spChg>
        <pc:spChg chg="mod">
          <ac:chgData name="株式会社　経営人事教育システム" userId="a2802a49-13ab-4f7a-bb0e-c26d41d5761d" providerId="ADAL" clId="{CEAD15FE-BA47-47B9-9B0C-4E46D22BEA32}" dt="2022-10-29T05:22:43.521" v="626" actId="164"/>
          <ac:spMkLst>
            <pc:docMk/>
            <pc:sldMk cId="750487688" sldId="310"/>
            <ac:spMk id="66" creationId="{19EBBEC2-6D34-4695-2565-64B84B366A8B}"/>
          </ac:spMkLst>
        </pc:spChg>
        <pc:spChg chg="mod">
          <ac:chgData name="株式会社　経営人事教育システム" userId="a2802a49-13ab-4f7a-bb0e-c26d41d5761d" providerId="ADAL" clId="{CEAD15FE-BA47-47B9-9B0C-4E46D22BEA32}" dt="2022-10-29T05:22:43.521" v="626" actId="164"/>
          <ac:spMkLst>
            <pc:docMk/>
            <pc:sldMk cId="750487688" sldId="310"/>
            <ac:spMk id="67" creationId="{743DE51A-43A6-AC12-EBD5-0523ED4734F5}"/>
          </ac:spMkLst>
        </pc:spChg>
        <pc:spChg chg="mod">
          <ac:chgData name="株式会社　経営人事教育システム" userId="a2802a49-13ab-4f7a-bb0e-c26d41d5761d" providerId="ADAL" clId="{CEAD15FE-BA47-47B9-9B0C-4E46D22BEA32}" dt="2022-10-29T05:22:43.521" v="626" actId="164"/>
          <ac:spMkLst>
            <pc:docMk/>
            <pc:sldMk cId="750487688" sldId="310"/>
            <ac:spMk id="68" creationId="{2FD0E0CE-9AA5-4528-2E08-1926E127B8E2}"/>
          </ac:spMkLst>
        </pc:spChg>
        <pc:spChg chg="mod">
          <ac:chgData name="株式会社　経営人事教育システム" userId="a2802a49-13ab-4f7a-bb0e-c26d41d5761d" providerId="ADAL" clId="{CEAD15FE-BA47-47B9-9B0C-4E46D22BEA32}" dt="2022-10-29T05:22:43.521" v="626" actId="164"/>
          <ac:spMkLst>
            <pc:docMk/>
            <pc:sldMk cId="750487688" sldId="310"/>
            <ac:spMk id="69" creationId="{C72B018E-3DD4-C993-AA0C-F58E3088D931}"/>
          </ac:spMkLst>
        </pc:spChg>
        <pc:spChg chg="mod">
          <ac:chgData name="株式会社　経営人事教育システム" userId="a2802a49-13ab-4f7a-bb0e-c26d41d5761d" providerId="ADAL" clId="{CEAD15FE-BA47-47B9-9B0C-4E46D22BEA32}" dt="2022-10-29T05:22:43.521" v="626" actId="164"/>
          <ac:spMkLst>
            <pc:docMk/>
            <pc:sldMk cId="750487688" sldId="310"/>
            <ac:spMk id="70" creationId="{D643F343-49E0-C46A-3A33-5C0DE10E66A2}"/>
          </ac:spMkLst>
        </pc:spChg>
        <pc:spChg chg="mod">
          <ac:chgData name="株式会社　経営人事教育システム" userId="a2802a49-13ab-4f7a-bb0e-c26d41d5761d" providerId="ADAL" clId="{CEAD15FE-BA47-47B9-9B0C-4E46D22BEA32}" dt="2022-10-29T05:22:43.521" v="626" actId="164"/>
          <ac:spMkLst>
            <pc:docMk/>
            <pc:sldMk cId="750487688" sldId="310"/>
            <ac:spMk id="71" creationId="{EBC2A486-0A17-7BDB-236C-3067B1B6F747}"/>
          </ac:spMkLst>
        </pc:spChg>
        <pc:spChg chg="mod">
          <ac:chgData name="株式会社　経営人事教育システム" userId="a2802a49-13ab-4f7a-bb0e-c26d41d5761d" providerId="ADAL" clId="{CEAD15FE-BA47-47B9-9B0C-4E46D22BEA32}" dt="2022-10-29T05:22:43.521" v="626" actId="164"/>
          <ac:spMkLst>
            <pc:docMk/>
            <pc:sldMk cId="750487688" sldId="310"/>
            <ac:spMk id="72" creationId="{6F23FBFB-CEE2-8166-8F0F-83B7254D3C1C}"/>
          </ac:spMkLst>
        </pc:spChg>
        <pc:spChg chg="mod">
          <ac:chgData name="株式会社　経営人事教育システム" userId="a2802a49-13ab-4f7a-bb0e-c26d41d5761d" providerId="ADAL" clId="{CEAD15FE-BA47-47B9-9B0C-4E46D22BEA32}" dt="2022-10-29T05:22:43.521" v="626" actId="164"/>
          <ac:spMkLst>
            <pc:docMk/>
            <pc:sldMk cId="750487688" sldId="310"/>
            <ac:spMk id="73" creationId="{61B34E1F-CA4B-9EEE-A57E-94FA04A40D6E}"/>
          </ac:spMkLst>
        </pc:spChg>
        <pc:spChg chg="mod">
          <ac:chgData name="株式会社　経営人事教育システム" userId="a2802a49-13ab-4f7a-bb0e-c26d41d5761d" providerId="ADAL" clId="{CEAD15FE-BA47-47B9-9B0C-4E46D22BEA32}" dt="2022-10-29T05:22:43.521" v="626" actId="164"/>
          <ac:spMkLst>
            <pc:docMk/>
            <pc:sldMk cId="750487688" sldId="310"/>
            <ac:spMk id="74" creationId="{3F8DCDB2-7B7A-733B-C09F-6169EB1A9135}"/>
          </ac:spMkLst>
        </pc:spChg>
        <pc:spChg chg="mod">
          <ac:chgData name="株式会社　経営人事教育システム" userId="a2802a49-13ab-4f7a-bb0e-c26d41d5761d" providerId="ADAL" clId="{CEAD15FE-BA47-47B9-9B0C-4E46D22BEA32}" dt="2022-10-29T05:22:43.521" v="626" actId="164"/>
          <ac:spMkLst>
            <pc:docMk/>
            <pc:sldMk cId="750487688" sldId="310"/>
            <ac:spMk id="75" creationId="{17D3F86E-F308-6B56-DA65-C935C1CBB910}"/>
          </ac:spMkLst>
        </pc:spChg>
        <pc:spChg chg="mod">
          <ac:chgData name="株式会社　経営人事教育システム" userId="a2802a49-13ab-4f7a-bb0e-c26d41d5761d" providerId="ADAL" clId="{CEAD15FE-BA47-47B9-9B0C-4E46D22BEA32}" dt="2022-10-29T05:22:43.521" v="626" actId="164"/>
          <ac:spMkLst>
            <pc:docMk/>
            <pc:sldMk cId="750487688" sldId="310"/>
            <ac:spMk id="76" creationId="{153852CE-EEB6-D409-76EA-4C65711CC981}"/>
          </ac:spMkLst>
        </pc:spChg>
        <pc:spChg chg="mod">
          <ac:chgData name="株式会社　経営人事教育システム" userId="a2802a49-13ab-4f7a-bb0e-c26d41d5761d" providerId="ADAL" clId="{CEAD15FE-BA47-47B9-9B0C-4E46D22BEA32}" dt="2022-10-29T05:22:43.521" v="626" actId="164"/>
          <ac:spMkLst>
            <pc:docMk/>
            <pc:sldMk cId="750487688" sldId="310"/>
            <ac:spMk id="77" creationId="{18F67FCA-FD53-3E09-D33B-FE8C25FAC2DB}"/>
          </ac:spMkLst>
        </pc:spChg>
        <pc:spChg chg="mod">
          <ac:chgData name="株式会社　経営人事教育システム" userId="a2802a49-13ab-4f7a-bb0e-c26d41d5761d" providerId="ADAL" clId="{CEAD15FE-BA47-47B9-9B0C-4E46D22BEA32}" dt="2022-10-29T05:22:43.521" v="626" actId="164"/>
          <ac:spMkLst>
            <pc:docMk/>
            <pc:sldMk cId="750487688" sldId="310"/>
            <ac:spMk id="78" creationId="{25B1B917-7D1A-1457-A91F-25B069B3D4D0}"/>
          </ac:spMkLst>
        </pc:spChg>
        <pc:spChg chg="mod">
          <ac:chgData name="株式会社　経営人事教育システム" userId="a2802a49-13ab-4f7a-bb0e-c26d41d5761d" providerId="ADAL" clId="{CEAD15FE-BA47-47B9-9B0C-4E46D22BEA32}" dt="2022-10-29T05:22:43.521" v="626" actId="164"/>
          <ac:spMkLst>
            <pc:docMk/>
            <pc:sldMk cId="750487688" sldId="310"/>
            <ac:spMk id="79" creationId="{153D43C3-FEE1-18EB-A33A-0E7CB21E7605}"/>
          </ac:spMkLst>
        </pc:spChg>
        <pc:spChg chg="mod">
          <ac:chgData name="株式会社　経営人事教育システム" userId="a2802a49-13ab-4f7a-bb0e-c26d41d5761d" providerId="ADAL" clId="{CEAD15FE-BA47-47B9-9B0C-4E46D22BEA32}" dt="2022-10-29T05:22:43.521" v="626" actId="164"/>
          <ac:spMkLst>
            <pc:docMk/>
            <pc:sldMk cId="750487688" sldId="310"/>
            <ac:spMk id="80" creationId="{9DF8B7F8-35A2-3A8C-AAF7-572B97C88DE2}"/>
          </ac:spMkLst>
        </pc:spChg>
        <pc:spChg chg="mod">
          <ac:chgData name="株式会社　経営人事教育システム" userId="a2802a49-13ab-4f7a-bb0e-c26d41d5761d" providerId="ADAL" clId="{CEAD15FE-BA47-47B9-9B0C-4E46D22BEA32}" dt="2022-10-29T05:22:43.521" v="626" actId="164"/>
          <ac:spMkLst>
            <pc:docMk/>
            <pc:sldMk cId="750487688" sldId="310"/>
            <ac:spMk id="81" creationId="{61B49480-393A-CDC8-2E52-25E51553FCE2}"/>
          </ac:spMkLst>
        </pc:spChg>
        <pc:spChg chg="mod">
          <ac:chgData name="株式会社　経営人事教育システム" userId="a2802a49-13ab-4f7a-bb0e-c26d41d5761d" providerId="ADAL" clId="{CEAD15FE-BA47-47B9-9B0C-4E46D22BEA32}" dt="2022-10-29T05:22:43.521" v="626" actId="164"/>
          <ac:spMkLst>
            <pc:docMk/>
            <pc:sldMk cId="750487688" sldId="310"/>
            <ac:spMk id="82" creationId="{70C58842-70DC-43D1-23A7-9E89608E34E7}"/>
          </ac:spMkLst>
        </pc:spChg>
        <pc:spChg chg="mod">
          <ac:chgData name="株式会社　経営人事教育システム" userId="a2802a49-13ab-4f7a-bb0e-c26d41d5761d" providerId="ADAL" clId="{CEAD15FE-BA47-47B9-9B0C-4E46D22BEA32}" dt="2022-10-29T05:22:43.521" v="626" actId="164"/>
          <ac:spMkLst>
            <pc:docMk/>
            <pc:sldMk cId="750487688" sldId="310"/>
            <ac:spMk id="83" creationId="{67CDF8B9-9946-05C5-CD0D-D3E14E3E7D4F}"/>
          </ac:spMkLst>
        </pc:spChg>
        <pc:spChg chg="mod">
          <ac:chgData name="株式会社　経営人事教育システム" userId="a2802a49-13ab-4f7a-bb0e-c26d41d5761d" providerId="ADAL" clId="{CEAD15FE-BA47-47B9-9B0C-4E46D22BEA32}" dt="2022-10-29T05:22:43.521" v="626" actId="164"/>
          <ac:spMkLst>
            <pc:docMk/>
            <pc:sldMk cId="750487688" sldId="310"/>
            <ac:spMk id="84" creationId="{093178A7-C7D0-B15B-5D6B-A8C5394C7C06}"/>
          </ac:spMkLst>
        </pc:spChg>
        <pc:spChg chg="mod">
          <ac:chgData name="株式会社　経営人事教育システム" userId="a2802a49-13ab-4f7a-bb0e-c26d41d5761d" providerId="ADAL" clId="{CEAD15FE-BA47-47B9-9B0C-4E46D22BEA32}" dt="2022-10-29T05:22:43.521" v="626" actId="164"/>
          <ac:spMkLst>
            <pc:docMk/>
            <pc:sldMk cId="750487688" sldId="310"/>
            <ac:spMk id="85" creationId="{945F00EA-574E-EB50-BDE3-2242DAAB86D8}"/>
          </ac:spMkLst>
        </pc:spChg>
        <pc:spChg chg="mod">
          <ac:chgData name="株式会社　経営人事教育システム" userId="a2802a49-13ab-4f7a-bb0e-c26d41d5761d" providerId="ADAL" clId="{CEAD15FE-BA47-47B9-9B0C-4E46D22BEA32}" dt="2022-10-29T05:22:43.521" v="626" actId="164"/>
          <ac:spMkLst>
            <pc:docMk/>
            <pc:sldMk cId="750487688" sldId="310"/>
            <ac:spMk id="86" creationId="{BC24989A-EB17-38CF-15D3-F9550515F136}"/>
          </ac:spMkLst>
        </pc:spChg>
        <pc:spChg chg="mod">
          <ac:chgData name="株式会社　経営人事教育システム" userId="a2802a49-13ab-4f7a-bb0e-c26d41d5761d" providerId="ADAL" clId="{CEAD15FE-BA47-47B9-9B0C-4E46D22BEA32}" dt="2022-10-29T05:22:43.521" v="626" actId="164"/>
          <ac:spMkLst>
            <pc:docMk/>
            <pc:sldMk cId="750487688" sldId="310"/>
            <ac:spMk id="87" creationId="{5199A57D-6C11-EBD2-BB09-716141D28487}"/>
          </ac:spMkLst>
        </pc:spChg>
        <pc:spChg chg="mod">
          <ac:chgData name="株式会社　経営人事教育システム" userId="a2802a49-13ab-4f7a-bb0e-c26d41d5761d" providerId="ADAL" clId="{CEAD15FE-BA47-47B9-9B0C-4E46D22BEA32}" dt="2022-10-29T05:22:43.521" v="626" actId="164"/>
          <ac:spMkLst>
            <pc:docMk/>
            <pc:sldMk cId="750487688" sldId="310"/>
            <ac:spMk id="88" creationId="{A9031751-5B48-4117-139A-46FB4921E10A}"/>
          </ac:spMkLst>
        </pc:spChg>
        <pc:spChg chg="mod">
          <ac:chgData name="株式会社　経営人事教育システム" userId="a2802a49-13ab-4f7a-bb0e-c26d41d5761d" providerId="ADAL" clId="{CEAD15FE-BA47-47B9-9B0C-4E46D22BEA32}" dt="2022-10-29T05:22:43.521" v="626" actId="164"/>
          <ac:spMkLst>
            <pc:docMk/>
            <pc:sldMk cId="750487688" sldId="310"/>
            <ac:spMk id="89" creationId="{F172C0A3-6DA1-6F0C-603E-C23BFD551636}"/>
          </ac:spMkLst>
        </pc:spChg>
        <pc:spChg chg="mod">
          <ac:chgData name="株式会社　経営人事教育システム" userId="a2802a49-13ab-4f7a-bb0e-c26d41d5761d" providerId="ADAL" clId="{CEAD15FE-BA47-47B9-9B0C-4E46D22BEA32}" dt="2022-10-29T05:22:43.521" v="626" actId="164"/>
          <ac:spMkLst>
            <pc:docMk/>
            <pc:sldMk cId="750487688" sldId="310"/>
            <ac:spMk id="90" creationId="{219EC4A4-A497-6495-54E1-A2C00A8DFEE9}"/>
          </ac:spMkLst>
        </pc:spChg>
        <pc:spChg chg="mod">
          <ac:chgData name="株式会社　経営人事教育システム" userId="a2802a49-13ab-4f7a-bb0e-c26d41d5761d" providerId="ADAL" clId="{CEAD15FE-BA47-47B9-9B0C-4E46D22BEA32}" dt="2022-10-29T05:22:43.521" v="626" actId="164"/>
          <ac:spMkLst>
            <pc:docMk/>
            <pc:sldMk cId="750487688" sldId="310"/>
            <ac:spMk id="91" creationId="{3C80F64D-2A20-E386-980F-7A5C2FD1C7A6}"/>
          </ac:spMkLst>
        </pc:spChg>
        <pc:spChg chg="mod">
          <ac:chgData name="株式会社　経営人事教育システム" userId="a2802a49-13ab-4f7a-bb0e-c26d41d5761d" providerId="ADAL" clId="{CEAD15FE-BA47-47B9-9B0C-4E46D22BEA32}" dt="2022-10-29T05:22:43.521" v="626" actId="164"/>
          <ac:spMkLst>
            <pc:docMk/>
            <pc:sldMk cId="750487688" sldId="310"/>
            <ac:spMk id="92" creationId="{505C5795-C61B-C284-1321-C7562BF6141C}"/>
          </ac:spMkLst>
        </pc:spChg>
        <pc:spChg chg="mod">
          <ac:chgData name="株式会社　経営人事教育システム" userId="a2802a49-13ab-4f7a-bb0e-c26d41d5761d" providerId="ADAL" clId="{CEAD15FE-BA47-47B9-9B0C-4E46D22BEA32}" dt="2022-10-29T05:22:43.521" v="626" actId="164"/>
          <ac:spMkLst>
            <pc:docMk/>
            <pc:sldMk cId="750487688" sldId="310"/>
            <ac:spMk id="93" creationId="{8F712089-0158-D4D4-FCF7-82DA072B345A}"/>
          </ac:spMkLst>
        </pc:spChg>
        <pc:spChg chg="mod">
          <ac:chgData name="株式会社　経営人事教育システム" userId="a2802a49-13ab-4f7a-bb0e-c26d41d5761d" providerId="ADAL" clId="{CEAD15FE-BA47-47B9-9B0C-4E46D22BEA32}" dt="2022-10-29T05:22:43.521" v="626" actId="164"/>
          <ac:spMkLst>
            <pc:docMk/>
            <pc:sldMk cId="750487688" sldId="310"/>
            <ac:spMk id="94" creationId="{4382B183-CE2E-0406-5043-6541DC2CE715}"/>
          </ac:spMkLst>
        </pc:spChg>
        <pc:spChg chg="mod">
          <ac:chgData name="株式会社　経営人事教育システム" userId="a2802a49-13ab-4f7a-bb0e-c26d41d5761d" providerId="ADAL" clId="{CEAD15FE-BA47-47B9-9B0C-4E46D22BEA32}" dt="2022-10-29T05:22:43.521" v="626" actId="164"/>
          <ac:spMkLst>
            <pc:docMk/>
            <pc:sldMk cId="750487688" sldId="310"/>
            <ac:spMk id="95" creationId="{93E923D5-A10F-5F94-1A09-3EC888F7D890}"/>
          </ac:spMkLst>
        </pc:spChg>
        <pc:spChg chg="mod">
          <ac:chgData name="株式会社　経営人事教育システム" userId="a2802a49-13ab-4f7a-bb0e-c26d41d5761d" providerId="ADAL" clId="{CEAD15FE-BA47-47B9-9B0C-4E46D22BEA32}" dt="2022-10-29T05:22:43.521" v="626" actId="164"/>
          <ac:spMkLst>
            <pc:docMk/>
            <pc:sldMk cId="750487688" sldId="310"/>
            <ac:spMk id="96" creationId="{6EBCF897-62C4-800D-A1D1-6C7A323E1D96}"/>
          </ac:spMkLst>
        </pc:spChg>
        <pc:spChg chg="mod">
          <ac:chgData name="株式会社　経営人事教育システム" userId="a2802a49-13ab-4f7a-bb0e-c26d41d5761d" providerId="ADAL" clId="{CEAD15FE-BA47-47B9-9B0C-4E46D22BEA32}" dt="2022-10-29T05:22:43.521" v="626" actId="164"/>
          <ac:spMkLst>
            <pc:docMk/>
            <pc:sldMk cId="750487688" sldId="310"/>
            <ac:spMk id="97" creationId="{68787119-1B74-A9CF-6178-C6B055417C70}"/>
          </ac:spMkLst>
        </pc:spChg>
        <pc:spChg chg="mod">
          <ac:chgData name="株式会社　経営人事教育システム" userId="a2802a49-13ab-4f7a-bb0e-c26d41d5761d" providerId="ADAL" clId="{CEAD15FE-BA47-47B9-9B0C-4E46D22BEA32}" dt="2022-10-29T05:22:43.521" v="626" actId="164"/>
          <ac:spMkLst>
            <pc:docMk/>
            <pc:sldMk cId="750487688" sldId="310"/>
            <ac:spMk id="98" creationId="{A8AC68A6-DEB5-89E2-5653-208E4A121D98}"/>
          </ac:spMkLst>
        </pc:spChg>
        <pc:spChg chg="mod">
          <ac:chgData name="株式会社　経営人事教育システム" userId="a2802a49-13ab-4f7a-bb0e-c26d41d5761d" providerId="ADAL" clId="{CEAD15FE-BA47-47B9-9B0C-4E46D22BEA32}" dt="2022-10-29T05:22:43.521" v="626" actId="164"/>
          <ac:spMkLst>
            <pc:docMk/>
            <pc:sldMk cId="750487688" sldId="310"/>
            <ac:spMk id="99" creationId="{F66C2025-0232-FE75-6296-AA221211D2C1}"/>
          </ac:spMkLst>
        </pc:spChg>
        <pc:spChg chg="mod">
          <ac:chgData name="株式会社　経営人事教育システム" userId="a2802a49-13ab-4f7a-bb0e-c26d41d5761d" providerId="ADAL" clId="{CEAD15FE-BA47-47B9-9B0C-4E46D22BEA32}" dt="2022-10-29T05:22:43.521" v="626" actId="164"/>
          <ac:spMkLst>
            <pc:docMk/>
            <pc:sldMk cId="750487688" sldId="310"/>
            <ac:spMk id="100" creationId="{0866E482-B66B-3CA0-F99D-52D0DE00F37B}"/>
          </ac:spMkLst>
        </pc:spChg>
        <pc:spChg chg="mod">
          <ac:chgData name="株式会社　経営人事教育システム" userId="a2802a49-13ab-4f7a-bb0e-c26d41d5761d" providerId="ADAL" clId="{CEAD15FE-BA47-47B9-9B0C-4E46D22BEA32}" dt="2022-10-29T05:22:43.521" v="626" actId="164"/>
          <ac:spMkLst>
            <pc:docMk/>
            <pc:sldMk cId="750487688" sldId="310"/>
            <ac:spMk id="101" creationId="{08F19B81-15FE-308A-6860-0F714CF11A21}"/>
          </ac:spMkLst>
        </pc:spChg>
        <pc:spChg chg="mod">
          <ac:chgData name="株式会社　経営人事教育システム" userId="a2802a49-13ab-4f7a-bb0e-c26d41d5761d" providerId="ADAL" clId="{CEAD15FE-BA47-47B9-9B0C-4E46D22BEA32}" dt="2022-10-29T05:22:43.521" v="626" actId="164"/>
          <ac:spMkLst>
            <pc:docMk/>
            <pc:sldMk cId="750487688" sldId="310"/>
            <ac:spMk id="102" creationId="{959B45E4-1E26-A871-28E4-3EC2BA77BB9A}"/>
          </ac:spMkLst>
        </pc:spChg>
        <pc:spChg chg="mod">
          <ac:chgData name="株式会社　経営人事教育システム" userId="a2802a49-13ab-4f7a-bb0e-c26d41d5761d" providerId="ADAL" clId="{CEAD15FE-BA47-47B9-9B0C-4E46D22BEA32}" dt="2022-10-29T05:22:43.521" v="626" actId="164"/>
          <ac:spMkLst>
            <pc:docMk/>
            <pc:sldMk cId="750487688" sldId="310"/>
            <ac:spMk id="103" creationId="{E9F43D4D-839E-2B85-4432-BC8E8BFBCA45}"/>
          </ac:spMkLst>
        </pc:spChg>
        <pc:spChg chg="mod">
          <ac:chgData name="株式会社　経営人事教育システム" userId="a2802a49-13ab-4f7a-bb0e-c26d41d5761d" providerId="ADAL" clId="{CEAD15FE-BA47-47B9-9B0C-4E46D22BEA32}" dt="2022-10-29T05:22:43.521" v="626" actId="164"/>
          <ac:spMkLst>
            <pc:docMk/>
            <pc:sldMk cId="750487688" sldId="310"/>
            <ac:spMk id="104" creationId="{7638650A-3AC7-97E6-FBEE-8FB0D0C56B11}"/>
          </ac:spMkLst>
        </pc:spChg>
        <pc:spChg chg="mod">
          <ac:chgData name="株式会社　経営人事教育システム" userId="a2802a49-13ab-4f7a-bb0e-c26d41d5761d" providerId="ADAL" clId="{CEAD15FE-BA47-47B9-9B0C-4E46D22BEA32}" dt="2022-10-29T05:22:43.521" v="626" actId="164"/>
          <ac:spMkLst>
            <pc:docMk/>
            <pc:sldMk cId="750487688" sldId="310"/>
            <ac:spMk id="105" creationId="{AEA9FFB2-AE16-C05F-7805-FC9EE921ADBB}"/>
          </ac:spMkLst>
        </pc:spChg>
        <pc:spChg chg="mod">
          <ac:chgData name="株式会社　経営人事教育システム" userId="a2802a49-13ab-4f7a-bb0e-c26d41d5761d" providerId="ADAL" clId="{CEAD15FE-BA47-47B9-9B0C-4E46D22BEA32}" dt="2022-10-29T05:22:43.521" v="626" actId="164"/>
          <ac:spMkLst>
            <pc:docMk/>
            <pc:sldMk cId="750487688" sldId="310"/>
            <ac:spMk id="106" creationId="{1292EBC5-EC64-3869-4CA4-5F6C789D39AD}"/>
          </ac:spMkLst>
        </pc:spChg>
        <pc:spChg chg="mod">
          <ac:chgData name="株式会社　経営人事教育システム" userId="a2802a49-13ab-4f7a-bb0e-c26d41d5761d" providerId="ADAL" clId="{CEAD15FE-BA47-47B9-9B0C-4E46D22BEA32}" dt="2022-10-29T05:14:45.109" v="535" actId="113"/>
          <ac:spMkLst>
            <pc:docMk/>
            <pc:sldMk cId="750487688" sldId="310"/>
            <ac:spMk id="108" creationId="{F1689BFD-9441-FB1E-D243-52210A79FB05}"/>
          </ac:spMkLst>
        </pc:spChg>
        <pc:spChg chg="mod">
          <ac:chgData name="株式会社　経営人事教育システム" userId="a2802a49-13ab-4f7a-bb0e-c26d41d5761d" providerId="ADAL" clId="{CEAD15FE-BA47-47B9-9B0C-4E46D22BEA32}" dt="2022-10-29T05:14:45.109" v="535" actId="113"/>
          <ac:spMkLst>
            <pc:docMk/>
            <pc:sldMk cId="750487688" sldId="310"/>
            <ac:spMk id="109" creationId="{05F8DB25-FAF9-6EF7-EE8D-3DE439A3F7FF}"/>
          </ac:spMkLst>
        </pc:spChg>
        <pc:spChg chg="mod">
          <ac:chgData name="株式会社　経営人事教育システム" userId="a2802a49-13ab-4f7a-bb0e-c26d41d5761d" providerId="ADAL" clId="{CEAD15FE-BA47-47B9-9B0C-4E46D22BEA32}" dt="2022-10-29T05:14:45.109" v="535" actId="113"/>
          <ac:spMkLst>
            <pc:docMk/>
            <pc:sldMk cId="750487688" sldId="310"/>
            <ac:spMk id="110" creationId="{2C01078B-A643-825F-1FFA-4F7D4A071B5A}"/>
          </ac:spMkLst>
        </pc:spChg>
        <pc:spChg chg="mod">
          <ac:chgData name="株式会社　経営人事教育システム" userId="a2802a49-13ab-4f7a-bb0e-c26d41d5761d" providerId="ADAL" clId="{CEAD15FE-BA47-47B9-9B0C-4E46D22BEA32}" dt="2022-10-29T05:15:25.876" v="540" actId="14100"/>
          <ac:spMkLst>
            <pc:docMk/>
            <pc:sldMk cId="750487688" sldId="310"/>
            <ac:spMk id="111" creationId="{DF381BE3-778C-EBEB-B030-486B61E6B465}"/>
          </ac:spMkLst>
        </pc:spChg>
        <pc:spChg chg="mod">
          <ac:chgData name="株式会社　経営人事教育システム" userId="a2802a49-13ab-4f7a-bb0e-c26d41d5761d" providerId="ADAL" clId="{CEAD15FE-BA47-47B9-9B0C-4E46D22BEA32}" dt="2022-10-29T05:22:43.521" v="626" actId="164"/>
          <ac:spMkLst>
            <pc:docMk/>
            <pc:sldMk cId="750487688" sldId="310"/>
            <ac:spMk id="112" creationId="{A367870F-1F55-1AF6-245B-887029E48968}"/>
          </ac:spMkLst>
        </pc:spChg>
        <pc:spChg chg="mod">
          <ac:chgData name="株式会社　経営人事教育システム" userId="a2802a49-13ab-4f7a-bb0e-c26d41d5761d" providerId="ADAL" clId="{CEAD15FE-BA47-47B9-9B0C-4E46D22BEA32}" dt="2022-10-29T05:22:43.521" v="626" actId="164"/>
          <ac:spMkLst>
            <pc:docMk/>
            <pc:sldMk cId="750487688" sldId="310"/>
            <ac:spMk id="113" creationId="{DCAD44FC-3521-AFCC-0052-D2B77D9FD769}"/>
          </ac:spMkLst>
        </pc:spChg>
        <pc:spChg chg="mod">
          <ac:chgData name="株式会社　経営人事教育システム" userId="a2802a49-13ab-4f7a-bb0e-c26d41d5761d" providerId="ADAL" clId="{CEAD15FE-BA47-47B9-9B0C-4E46D22BEA32}" dt="2022-10-29T05:22:43.521" v="626" actId="164"/>
          <ac:spMkLst>
            <pc:docMk/>
            <pc:sldMk cId="750487688" sldId="310"/>
            <ac:spMk id="114" creationId="{776465A2-068E-5187-C41B-D3E39E364E9A}"/>
          </ac:spMkLst>
        </pc:spChg>
        <pc:spChg chg="mod">
          <ac:chgData name="株式会社　経営人事教育システム" userId="a2802a49-13ab-4f7a-bb0e-c26d41d5761d" providerId="ADAL" clId="{CEAD15FE-BA47-47B9-9B0C-4E46D22BEA32}" dt="2022-10-29T05:22:43.521" v="626" actId="164"/>
          <ac:spMkLst>
            <pc:docMk/>
            <pc:sldMk cId="750487688" sldId="310"/>
            <ac:spMk id="115" creationId="{7ED9ABBB-44BD-B96B-B027-4F68D9CE8369}"/>
          </ac:spMkLst>
        </pc:spChg>
        <pc:spChg chg="mod">
          <ac:chgData name="株式会社　経営人事教育システム" userId="a2802a49-13ab-4f7a-bb0e-c26d41d5761d" providerId="ADAL" clId="{CEAD15FE-BA47-47B9-9B0C-4E46D22BEA32}" dt="2022-10-29T05:22:43.521" v="626" actId="164"/>
          <ac:spMkLst>
            <pc:docMk/>
            <pc:sldMk cId="750487688" sldId="310"/>
            <ac:spMk id="116" creationId="{602DDD4A-E675-6912-E03A-0E84960C58CD}"/>
          </ac:spMkLst>
        </pc:spChg>
        <pc:spChg chg="mod">
          <ac:chgData name="株式会社　経営人事教育システム" userId="a2802a49-13ab-4f7a-bb0e-c26d41d5761d" providerId="ADAL" clId="{CEAD15FE-BA47-47B9-9B0C-4E46D22BEA32}" dt="2022-10-29T05:22:43.521" v="626" actId="164"/>
          <ac:spMkLst>
            <pc:docMk/>
            <pc:sldMk cId="750487688" sldId="310"/>
            <ac:spMk id="117" creationId="{C50F6EBA-B053-0CEE-1133-864A94B8BA58}"/>
          </ac:spMkLst>
        </pc:spChg>
        <pc:spChg chg="mod">
          <ac:chgData name="株式会社　経営人事教育システム" userId="a2802a49-13ab-4f7a-bb0e-c26d41d5761d" providerId="ADAL" clId="{CEAD15FE-BA47-47B9-9B0C-4E46D22BEA32}" dt="2022-10-29T05:22:43.521" v="626" actId="164"/>
          <ac:spMkLst>
            <pc:docMk/>
            <pc:sldMk cId="750487688" sldId="310"/>
            <ac:spMk id="118" creationId="{B0D33B4B-F7E4-9F05-F413-4FC29511140D}"/>
          </ac:spMkLst>
        </pc:spChg>
        <pc:spChg chg="mod">
          <ac:chgData name="株式会社　経営人事教育システム" userId="a2802a49-13ab-4f7a-bb0e-c26d41d5761d" providerId="ADAL" clId="{CEAD15FE-BA47-47B9-9B0C-4E46D22BEA32}" dt="2022-10-29T05:22:43.521" v="626" actId="164"/>
          <ac:spMkLst>
            <pc:docMk/>
            <pc:sldMk cId="750487688" sldId="310"/>
            <ac:spMk id="119" creationId="{BAF4106A-80D6-A601-A688-26126F8ECEC6}"/>
          </ac:spMkLst>
        </pc:spChg>
        <pc:spChg chg="mod">
          <ac:chgData name="株式会社　経営人事教育システム" userId="a2802a49-13ab-4f7a-bb0e-c26d41d5761d" providerId="ADAL" clId="{CEAD15FE-BA47-47B9-9B0C-4E46D22BEA32}" dt="2022-10-29T05:22:43.521" v="626" actId="164"/>
          <ac:spMkLst>
            <pc:docMk/>
            <pc:sldMk cId="750487688" sldId="310"/>
            <ac:spMk id="120" creationId="{CE56335D-56A9-205D-1667-E9439278E024}"/>
          </ac:spMkLst>
        </pc:spChg>
        <pc:spChg chg="mod ord">
          <ac:chgData name="株式会社　経営人事教育システム" userId="a2802a49-13ab-4f7a-bb0e-c26d41d5761d" providerId="ADAL" clId="{CEAD15FE-BA47-47B9-9B0C-4E46D22BEA32}" dt="2022-10-29T05:22:43.521" v="626" actId="164"/>
          <ac:spMkLst>
            <pc:docMk/>
            <pc:sldMk cId="750487688" sldId="310"/>
            <ac:spMk id="121" creationId="{AC4FCE36-B569-028B-15A5-64190F1B0F86}"/>
          </ac:spMkLst>
        </pc:spChg>
        <pc:spChg chg="mod">
          <ac:chgData name="株式会社　経営人事教育システム" userId="a2802a49-13ab-4f7a-bb0e-c26d41d5761d" providerId="ADAL" clId="{CEAD15FE-BA47-47B9-9B0C-4E46D22BEA32}" dt="2022-10-29T05:15:06.712" v="537" actId="2711"/>
          <ac:spMkLst>
            <pc:docMk/>
            <pc:sldMk cId="750487688" sldId="310"/>
            <ac:spMk id="125" creationId="{DDA342C8-7CD4-47FC-175A-2C5EAD6BFBDD}"/>
          </ac:spMkLst>
        </pc:spChg>
        <pc:spChg chg="mod">
          <ac:chgData name="株式会社　経営人事教育システム" userId="a2802a49-13ab-4f7a-bb0e-c26d41d5761d" providerId="ADAL" clId="{CEAD15FE-BA47-47B9-9B0C-4E46D22BEA32}" dt="2022-10-29T05:15:06.712" v="537" actId="2711"/>
          <ac:spMkLst>
            <pc:docMk/>
            <pc:sldMk cId="750487688" sldId="310"/>
            <ac:spMk id="126" creationId="{108883E8-F3E6-C719-18DF-0231CE640EE1}"/>
          </ac:spMkLst>
        </pc:spChg>
        <pc:spChg chg="mod">
          <ac:chgData name="株式会社　経営人事教育システム" userId="a2802a49-13ab-4f7a-bb0e-c26d41d5761d" providerId="ADAL" clId="{CEAD15FE-BA47-47B9-9B0C-4E46D22BEA32}" dt="2022-10-29T05:15:06.712" v="537" actId="2711"/>
          <ac:spMkLst>
            <pc:docMk/>
            <pc:sldMk cId="750487688" sldId="310"/>
            <ac:spMk id="127" creationId="{EC6A9D05-2223-0025-98DB-336FF4D15F29}"/>
          </ac:spMkLst>
        </pc:spChg>
        <pc:spChg chg="mod">
          <ac:chgData name="株式会社　経営人事教育システム" userId="a2802a49-13ab-4f7a-bb0e-c26d41d5761d" providerId="ADAL" clId="{CEAD15FE-BA47-47B9-9B0C-4E46D22BEA32}" dt="2022-10-29T05:15:17.243" v="538" actId="207"/>
          <ac:spMkLst>
            <pc:docMk/>
            <pc:sldMk cId="750487688" sldId="310"/>
            <ac:spMk id="129" creationId="{576AEAFB-598F-39D8-A05A-AD1AB3F2C91A}"/>
          </ac:spMkLst>
        </pc:spChg>
        <pc:spChg chg="mod">
          <ac:chgData name="株式会社　経営人事教育システム" userId="a2802a49-13ab-4f7a-bb0e-c26d41d5761d" providerId="ADAL" clId="{CEAD15FE-BA47-47B9-9B0C-4E46D22BEA32}" dt="2022-10-29T05:15:17.243" v="538" actId="207"/>
          <ac:spMkLst>
            <pc:docMk/>
            <pc:sldMk cId="750487688" sldId="310"/>
            <ac:spMk id="130" creationId="{659AF347-2B22-4906-162C-22ADD43D0ABD}"/>
          </ac:spMkLst>
        </pc:spChg>
        <pc:spChg chg="mod">
          <ac:chgData name="株式会社　経営人事教育システム" userId="a2802a49-13ab-4f7a-bb0e-c26d41d5761d" providerId="ADAL" clId="{CEAD15FE-BA47-47B9-9B0C-4E46D22BEA32}" dt="2022-10-29T05:15:17.243" v="538" actId="207"/>
          <ac:spMkLst>
            <pc:docMk/>
            <pc:sldMk cId="750487688" sldId="310"/>
            <ac:spMk id="131" creationId="{12753CA8-AE96-5411-2BF4-259E730854E8}"/>
          </ac:spMkLst>
        </pc:spChg>
        <pc:spChg chg="mod">
          <ac:chgData name="株式会社　経営人事教育システム" userId="a2802a49-13ab-4f7a-bb0e-c26d41d5761d" providerId="ADAL" clId="{CEAD15FE-BA47-47B9-9B0C-4E46D22BEA32}" dt="2022-10-29T05:15:06.712" v="537" actId="2711"/>
          <ac:spMkLst>
            <pc:docMk/>
            <pc:sldMk cId="750487688" sldId="310"/>
            <ac:spMk id="132" creationId="{91995899-589D-FEE4-3231-0C35DF97C93F}"/>
          </ac:spMkLst>
        </pc:spChg>
        <pc:spChg chg="mod">
          <ac:chgData name="株式会社　経営人事教育システム" userId="a2802a49-13ab-4f7a-bb0e-c26d41d5761d" providerId="ADAL" clId="{CEAD15FE-BA47-47B9-9B0C-4E46D22BEA32}" dt="2022-10-29T05:15:06.712" v="537" actId="2711"/>
          <ac:spMkLst>
            <pc:docMk/>
            <pc:sldMk cId="750487688" sldId="310"/>
            <ac:spMk id="133" creationId="{5B062CFA-E953-265D-1D46-024D1B63B284}"/>
          </ac:spMkLst>
        </pc:spChg>
        <pc:spChg chg="mod">
          <ac:chgData name="株式会社　経営人事教育システム" userId="a2802a49-13ab-4f7a-bb0e-c26d41d5761d" providerId="ADAL" clId="{CEAD15FE-BA47-47B9-9B0C-4E46D22BEA32}" dt="2022-10-29T05:15:06.712" v="537" actId="2711"/>
          <ac:spMkLst>
            <pc:docMk/>
            <pc:sldMk cId="750487688" sldId="310"/>
            <ac:spMk id="134" creationId="{239D6698-7B46-729D-B678-405AC7C0427E}"/>
          </ac:spMkLst>
        </pc:spChg>
        <pc:spChg chg="mod">
          <ac:chgData name="株式会社　経営人事教育システム" userId="a2802a49-13ab-4f7a-bb0e-c26d41d5761d" providerId="ADAL" clId="{CEAD15FE-BA47-47B9-9B0C-4E46D22BEA32}" dt="2022-10-29T05:15:06.712" v="537" actId="2711"/>
          <ac:spMkLst>
            <pc:docMk/>
            <pc:sldMk cId="750487688" sldId="310"/>
            <ac:spMk id="135" creationId="{9A9E110F-7000-2537-B97F-19B8A93C55C9}"/>
          </ac:spMkLst>
        </pc:spChg>
        <pc:spChg chg="mod">
          <ac:chgData name="株式会社　経営人事教育システム" userId="a2802a49-13ab-4f7a-bb0e-c26d41d5761d" providerId="ADAL" clId="{CEAD15FE-BA47-47B9-9B0C-4E46D22BEA32}" dt="2022-10-29T05:15:06.712" v="537" actId="2711"/>
          <ac:spMkLst>
            <pc:docMk/>
            <pc:sldMk cId="750487688" sldId="310"/>
            <ac:spMk id="136" creationId="{29AED510-1887-AC40-EF92-E6F8CE5A59F7}"/>
          </ac:spMkLst>
        </pc:spChg>
        <pc:spChg chg="mod">
          <ac:chgData name="株式会社　経営人事教育システム" userId="a2802a49-13ab-4f7a-bb0e-c26d41d5761d" providerId="ADAL" clId="{CEAD15FE-BA47-47B9-9B0C-4E46D22BEA32}" dt="2022-10-29T05:15:06.712" v="537" actId="2711"/>
          <ac:spMkLst>
            <pc:docMk/>
            <pc:sldMk cId="750487688" sldId="310"/>
            <ac:spMk id="137" creationId="{0C8F77DA-E2CE-2859-200D-C945A3B71EFD}"/>
          </ac:spMkLst>
        </pc:spChg>
        <pc:spChg chg="mod">
          <ac:chgData name="株式会社　経営人事教育システム" userId="a2802a49-13ab-4f7a-bb0e-c26d41d5761d" providerId="ADAL" clId="{CEAD15FE-BA47-47B9-9B0C-4E46D22BEA32}" dt="2022-10-29T05:22:43.521" v="626" actId="164"/>
          <ac:spMkLst>
            <pc:docMk/>
            <pc:sldMk cId="750487688" sldId="310"/>
            <ac:spMk id="138" creationId="{B058610B-EA0F-41C2-0570-11F3D70AF19F}"/>
          </ac:spMkLst>
        </pc:spChg>
        <pc:spChg chg="mod">
          <ac:chgData name="株式会社　経営人事教育システム" userId="a2802a49-13ab-4f7a-bb0e-c26d41d5761d" providerId="ADAL" clId="{CEAD15FE-BA47-47B9-9B0C-4E46D22BEA32}" dt="2022-10-29T05:22:43.521" v="626" actId="164"/>
          <ac:spMkLst>
            <pc:docMk/>
            <pc:sldMk cId="750487688" sldId="310"/>
            <ac:spMk id="139" creationId="{D2D6BFD5-D91F-A90D-B46B-1D22CFAF89D1}"/>
          </ac:spMkLst>
        </pc:spChg>
        <pc:spChg chg="mod">
          <ac:chgData name="株式会社　経営人事教育システム" userId="a2802a49-13ab-4f7a-bb0e-c26d41d5761d" providerId="ADAL" clId="{CEAD15FE-BA47-47B9-9B0C-4E46D22BEA32}" dt="2022-10-29T05:23:02.072" v="628" actId="1076"/>
          <ac:spMkLst>
            <pc:docMk/>
            <pc:sldMk cId="750487688" sldId="310"/>
            <ac:spMk id="140" creationId="{7FB8BF23-8900-49CA-9DB7-6E5D2213D921}"/>
          </ac:spMkLst>
        </pc:spChg>
        <pc:spChg chg="add del mod">
          <ac:chgData name="株式会社　経営人事教育システム" userId="a2802a49-13ab-4f7a-bb0e-c26d41d5761d" providerId="ADAL" clId="{CEAD15FE-BA47-47B9-9B0C-4E46D22BEA32}" dt="2022-10-29T05:21:28.479" v="609" actId="478"/>
          <ac:spMkLst>
            <pc:docMk/>
            <pc:sldMk cId="750487688" sldId="310"/>
            <ac:spMk id="147" creationId="{D739ED86-E236-7E10-AA55-2C60B30A4059}"/>
          </ac:spMkLst>
        </pc:spChg>
        <pc:grpChg chg="del mod">
          <ac:chgData name="株式会社　経営人事教育システム" userId="a2802a49-13ab-4f7a-bb0e-c26d41d5761d" providerId="ADAL" clId="{CEAD15FE-BA47-47B9-9B0C-4E46D22BEA32}" dt="2022-10-29T05:11:31.093" v="500" actId="27803"/>
          <ac:grpSpMkLst>
            <pc:docMk/>
            <pc:sldMk cId="750487688" sldId="310"/>
            <ac:grpSpMk id="7" creationId="{45A3F53A-02D8-AFBF-5348-8EA70C626FAA}"/>
          </ac:grpSpMkLst>
        </pc:grpChg>
        <pc:grpChg chg="mod">
          <ac:chgData name="株式会社　経営人事教育システム" userId="a2802a49-13ab-4f7a-bb0e-c26d41d5761d" providerId="ADAL" clId="{CEAD15FE-BA47-47B9-9B0C-4E46D22BEA32}" dt="2022-10-29T05:22:43.521" v="626" actId="164"/>
          <ac:grpSpMkLst>
            <pc:docMk/>
            <pc:sldMk cId="750487688" sldId="310"/>
            <ac:grpSpMk id="10" creationId="{208C0CFD-8F05-89AA-1C96-92C98DB35206}"/>
          </ac:grpSpMkLst>
        </pc:grpChg>
        <pc:grpChg chg="mod">
          <ac:chgData name="株式会社　経営人事教育システム" userId="a2802a49-13ab-4f7a-bb0e-c26d41d5761d" providerId="ADAL" clId="{CEAD15FE-BA47-47B9-9B0C-4E46D22BEA32}" dt="2022-10-29T05:22:43.521" v="626" actId="164"/>
          <ac:grpSpMkLst>
            <pc:docMk/>
            <pc:sldMk cId="750487688" sldId="310"/>
            <ac:grpSpMk id="14" creationId="{A956F051-0BA9-154B-7809-078D5B5F239B}"/>
          </ac:grpSpMkLst>
        </pc:grpChg>
        <pc:grpChg chg="mod">
          <ac:chgData name="株式会社　経営人事教育システム" userId="a2802a49-13ab-4f7a-bb0e-c26d41d5761d" providerId="ADAL" clId="{CEAD15FE-BA47-47B9-9B0C-4E46D22BEA32}" dt="2022-10-29T05:23:02.072" v="628" actId="1076"/>
          <ac:grpSpMkLst>
            <pc:docMk/>
            <pc:sldMk cId="750487688" sldId="310"/>
            <ac:grpSpMk id="17" creationId="{8AE6740A-7EF5-7733-2381-E136CFD3FC57}"/>
          </ac:grpSpMkLst>
        </pc:grpChg>
        <pc:grpChg chg="mod">
          <ac:chgData name="株式会社　経営人事教育システム" userId="a2802a49-13ab-4f7a-bb0e-c26d41d5761d" providerId="ADAL" clId="{CEAD15FE-BA47-47B9-9B0C-4E46D22BEA32}" dt="2022-10-29T05:22:43.521" v="626" actId="164"/>
          <ac:grpSpMkLst>
            <pc:docMk/>
            <pc:sldMk cId="750487688" sldId="310"/>
            <ac:grpSpMk id="107" creationId="{94A6CB2F-937F-5710-AF21-3DCFF1FBCFF7}"/>
          </ac:grpSpMkLst>
        </pc:grpChg>
        <pc:grpChg chg="mod">
          <ac:chgData name="株式会社　経営人事教育システム" userId="a2802a49-13ab-4f7a-bb0e-c26d41d5761d" providerId="ADAL" clId="{CEAD15FE-BA47-47B9-9B0C-4E46D22BEA32}" dt="2022-10-29T05:22:43.521" v="626" actId="164"/>
          <ac:grpSpMkLst>
            <pc:docMk/>
            <pc:sldMk cId="750487688" sldId="310"/>
            <ac:grpSpMk id="122" creationId="{3F087336-6AC4-2AF0-8362-FFA6C5204BEF}"/>
          </ac:grpSpMkLst>
        </pc:grpChg>
        <pc:grpChg chg="mod">
          <ac:chgData name="株式会社　経営人事教育システム" userId="a2802a49-13ab-4f7a-bb0e-c26d41d5761d" providerId="ADAL" clId="{CEAD15FE-BA47-47B9-9B0C-4E46D22BEA32}" dt="2022-10-29T05:11:31.093" v="500" actId="27803"/>
          <ac:grpSpMkLst>
            <pc:docMk/>
            <pc:sldMk cId="750487688" sldId="310"/>
            <ac:grpSpMk id="123" creationId="{6787E710-781F-6C50-D483-097914D307BA}"/>
          </ac:grpSpMkLst>
        </pc:grpChg>
        <pc:grpChg chg="mod">
          <ac:chgData name="株式会社　経営人事教育システム" userId="a2802a49-13ab-4f7a-bb0e-c26d41d5761d" providerId="ADAL" clId="{CEAD15FE-BA47-47B9-9B0C-4E46D22BEA32}" dt="2022-10-29T05:11:31.093" v="500" actId="27803"/>
          <ac:grpSpMkLst>
            <pc:docMk/>
            <pc:sldMk cId="750487688" sldId="310"/>
            <ac:grpSpMk id="124" creationId="{E6E44ADB-F973-C067-3503-2F8DEEE2BBE9}"/>
          </ac:grpSpMkLst>
        </pc:grpChg>
        <pc:grpChg chg="mod">
          <ac:chgData name="株式会社　経営人事教育システム" userId="a2802a49-13ab-4f7a-bb0e-c26d41d5761d" providerId="ADAL" clId="{CEAD15FE-BA47-47B9-9B0C-4E46D22BEA32}" dt="2022-10-29T05:11:31.093" v="500" actId="27803"/>
          <ac:grpSpMkLst>
            <pc:docMk/>
            <pc:sldMk cId="750487688" sldId="310"/>
            <ac:grpSpMk id="128" creationId="{19DCC0E9-C022-3193-FB28-BA35548A5914}"/>
          </ac:grpSpMkLst>
        </pc:grpChg>
        <pc:grpChg chg="add mod ord">
          <ac:chgData name="株式会社　経営人事教育システム" userId="a2802a49-13ab-4f7a-bb0e-c26d41d5761d" providerId="ADAL" clId="{CEAD15FE-BA47-47B9-9B0C-4E46D22BEA32}" dt="2022-10-29T05:22:37.312" v="625" actId="164"/>
          <ac:grpSpMkLst>
            <pc:docMk/>
            <pc:sldMk cId="750487688" sldId="310"/>
            <ac:grpSpMk id="150" creationId="{85D63CF6-B8FF-DB2D-E87A-2A0184F30C81}"/>
          </ac:grpSpMkLst>
        </pc:grpChg>
        <pc:grpChg chg="add mod">
          <ac:chgData name="株式会社　経営人事教育システム" userId="a2802a49-13ab-4f7a-bb0e-c26d41d5761d" providerId="ADAL" clId="{CEAD15FE-BA47-47B9-9B0C-4E46D22BEA32}" dt="2022-10-29T05:22:43.521" v="626" actId="164"/>
          <ac:grpSpMkLst>
            <pc:docMk/>
            <pc:sldMk cId="750487688" sldId="310"/>
            <ac:grpSpMk id="151" creationId="{6AE3D484-2A66-128E-1B96-5269F868AAB9}"/>
          </ac:grpSpMkLst>
        </pc:grpChg>
        <pc:picChg chg="add del">
          <ac:chgData name="株式会社　経営人事教育システム" userId="a2802a49-13ab-4f7a-bb0e-c26d41d5761d" providerId="ADAL" clId="{CEAD15FE-BA47-47B9-9B0C-4E46D22BEA32}" dt="2022-10-29T05:10:36.331" v="492" actId="478"/>
          <ac:picMkLst>
            <pc:docMk/>
            <pc:sldMk cId="750487688" sldId="310"/>
            <ac:picMk id="4" creationId="{61FB1A93-04CB-B135-C7D2-A1E4A05EFA5F}"/>
          </ac:picMkLst>
        </pc:picChg>
        <pc:picChg chg="add del mod">
          <ac:chgData name="株式会社　経営人事教育システム" userId="a2802a49-13ab-4f7a-bb0e-c26d41d5761d" providerId="ADAL" clId="{CEAD15FE-BA47-47B9-9B0C-4E46D22BEA32}" dt="2022-10-29T05:11:31.093" v="500" actId="27803"/>
          <ac:picMkLst>
            <pc:docMk/>
            <pc:sldMk cId="750487688" sldId="310"/>
            <ac:picMk id="6" creationId="{CB463000-BB4F-4210-8F3A-A5322865697C}"/>
          </ac:picMkLst>
        </pc:picChg>
        <pc:picChg chg="add del">
          <ac:chgData name="株式会社　経営人事教育システム" userId="a2802a49-13ab-4f7a-bb0e-c26d41d5761d" providerId="ADAL" clId="{CEAD15FE-BA47-47B9-9B0C-4E46D22BEA32}" dt="2022-10-29T05:11:46.921" v="502" actId="22"/>
          <ac:picMkLst>
            <pc:docMk/>
            <pc:sldMk cId="750487688" sldId="310"/>
            <ac:picMk id="142" creationId="{3E03D75F-2DA0-6C95-6495-1848ABFAC770}"/>
          </ac:picMkLst>
        </pc:picChg>
        <pc:picChg chg="add del">
          <ac:chgData name="株式会社　経営人事教育システム" userId="a2802a49-13ab-4f7a-bb0e-c26d41d5761d" providerId="ADAL" clId="{CEAD15FE-BA47-47B9-9B0C-4E46D22BEA32}" dt="2022-10-29T05:11:58.019" v="504" actId="22"/>
          <ac:picMkLst>
            <pc:docMk/>
            <pc:sldMk cId="750487688" sldId="310"/>
            <ac:picMk id="144" creationId="{284293DC-B65B-9D48-AA8E-6CA92C81EBCD}"/>
          </ac:picMkLst>
        </pc:picChg>
        <pc:picChg chg="add del mod">
          <ac:chgData name="株式会社　経営人事教育システム" userId="a2802a49-13ab-4f7a-bb0e-c26d41d5761d" providerId="ADAL" clId="{CEAD15FE-BA47-47B9-9B0C-4E46D22BEA32}" dt="2022-10-29T05:12:36.564" v="507" actId="478"/>
          <ac:picMkLst>
            <pc:docMk/>
            <pc:sldMk cId="750487688" sldId="310"/>
            <ac:picMk id="146" creationId="{C6B99780-6DFB-1429-EF20-656E84D0E0BC}"/>
          </ac:picMkLst>
        </pc:picChg>
        <pc:picChg chg="add mod">
          <ac:chgData name="株式会社　経営人事教育システム" userId="a2802a49-13ab-4f7a-bb0e-c26d41d5761d" providerId="ADAL" clId="{CEAD15FE-BA47-47B9-9B0C-4E46D22BEA32}" dt="2022-10-29T05:22:43.521" v="626" actId="164"/>
          <ac:picMkLst>
            <pc:docMk/>
            <pc:sldMk cId="750487688" sldId="310"/>
            <ac:picMk id="149" creationId="{40E75A6B-4590-34B7-76E8-4B284E2459D6}"/>
          </ac:picMkLst>
        </pc:picChg>
      </pc:sldChg>
      <pc:sldMasterChg chg="addSp delSp mod modSldLayout">
        <pc:chgData name="株式会社　経営人事教育システム" userId="a2802a49-13ab-4f7a-bb0e-c26d41d5761d" providerId="ADAL" clId="{CEAD15FE-BA47-47B9-9B0C-4E46D22BEA32}" dt="2022-10-29T04:43:28.273" v="186" actId="478"/>
        <pc:sldMasterMkLst>
          <pc:docMk/>
          <pc:sldMasterMk cId="3617261844" sldId="2147483687"/>
        </pc:sldMasterMkLst>
        <pc:spChg chg="add del">
          <ac:chgData name="株式会社　経営人事教育システム" userId="a2802a49-13ab-4f7a-bb0e-c26d41d5761d" providerId="ADAL" clId="{CEAD15FE-BA47-47B9-9B0C-4E46D22BEA32}" dt="2022-10-29T04:43:28.273" v="186" actId="478"/>
          <ac:spMkLst>
            <pc:docMk/>
            <pc:sldMasterMk cId="3617261844" sldId="2147483687"/>
            <ac:spMk id="7" creationId="{00000000-0000-0000-0000-000000000000}"/>
          </ac:spMkLst>
        </pc:spChg>
        <pc:sldLayoutChg chg="delSp mod">
          <pc:chgData name="株式会社　経営人事教育システム" userId="a2802a49-13ab-4f7a-bb0e-c26d41d5761d" providerId="ADAL" clId="{CEAD15FE-BA47-47B9-9B0C-4E46D22BEA32}" dt="2022-10-29T04:43:20.848" v="184" actId="478"/>
          <pc:sldLayoutMkLst>
            <pc:docMk/>
            <pc:sldMasterMk cId="3617261844" sldId="2147483687"/>
            <pc:sldLayoutMk cId="3593422560" sldId="2147483688"/>
          </pc:sldLayoutMkLst>
          <pc:spChg chg="del">
            <ac:chgData name="株式会社　経営人事教育システム" userId="a2802a49-13ab-4f7a-bb0e-c26d41d5761d" providerId="ADAL" clId="{CEAD15FE-BA47-47B9-9B0C-4E46D22BEA32}" dt="2022-10-29T04:43:20.848" v="184" actId="478"/>
            <ac:spMkLst>
              <pc:docMk/>
              <pc:sldMasterMk cId="3617261844" sldId="2147483687"/>
              <pc:sldLayoutMk cId="3593422560" sldId="2147483688"/>
              <ac:spMk id="7" creationId="{00000000-0000-0000-0000-000000000000}"/>
            </ac:spMkLst>
          </pc:spChg>
        </pc:sldLayoutChg>
      </pc:sldMasterChg>
      <pc:sldMasterChg chg="addSp delSp mod">
        <pc:chgData name="株式会社　経営人事教育システム" userId="a2802a49-13ab-4f7a-bb0e-c26d41d5761d" providerId="ADAL" clId="{CEAD15FE-BA47-47B9-9B0C-4E46D22BEA32}" dt="2022-10-29T04:43:46.870" v="190" actId="478"/>
        <pc:sldMasterMkLst>
          <pc:docMk/>
          <pc:sldMasterMk cId="3455224952" sldId="2147483700"/>
        </pc:sldMasterMkLst>
        <pc:spChg chg="add del">
          <ac:chgData name="株式会社　経営人事教育システム" userId="a2802a49-13ab-4f7a-bb0e-c26d41d5761d" providerId="ADAL" clId="{CEAD15FE-BA47-47B9-9B0C-4E46D22BEA32}" dt="2022-10-29T04:43:46.870" v="190" actId="478"/>
          <ac:spMkLst>
            <pc:docMk/>
            <pc:sldMasterMk cId="3455224952" sldId="2147483700"/>
            <ac:spMk id="7" creationId="{F7B1CD17-6444-AD59-E550-D2B0A1543786}"/>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E8717EB8-889D-4740-B82B-2E8BD322A4F2}" type="datetimeFigureOut">
              <a:rPr kumimoji="1" lang="ja-JP" altLang="en-US" smtClean="0"/>
              <a:t>2022/10/29</a:t>
            </a:fld>
            <a:endParaRPr kumimoji="1" lang="ja-JP" altLang="en-US"/>
          </a:p>
        </p:txBody>
      </p:sp>
      <p:sp>
        <p:nvSpPr>
          <p:cNvPr id="4" name="スライド イメージ プレースホルダー 3"/>
          <p:cNvSpPr>
            <a:spLocks noGrp="1" noRot="1" noChangeAspect="1"/>
          </p:cNvSpPr>
          <p:nvPr>
            <p:ph type="sldImg" idx="2"/>
          </p:nvPr>
        </p:nvSpPr>
        <p:spPr>
          <a:xfrm>
            <a:off x="979488" y="1243013"/>
            <a:ext cx="484663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6D7EC01E-DAE2-4351-A185-CACA0F292A46}" type="slidenum">
              <a:rPr kumimoji="1" lang="ja-JP" altLang="en-US" smtClean="0"/>
              <a:t>‹#›</a:t>
            </a:fld>
            <a:endParaRPr kumimoji="1" lang="ja-JP" altLang="en-US"/>
          </a:p>
        </p:txBody>
      </p:sp>
    </p:spTree>
    <p:extLst>
      <p:ext uri="{BB962C8B-B14F-4D97-AF65-F5344CB8AC3E}">
        <p14:creationId xmlns:p14="http://schemas.microsoft.com/office/powerpoint/2010/main" val="18284861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「リカレント」は、循環や反復、そして回帰といった意味を含む単語です。この単語に「教育」を掛け合わせると「循環・反復教育」、「教育への回帰」という新たな意味合いが生まれます。</a:t>
            </a:r>
          </a:p>
          <a:p>
            <a:endParaRPr kumimoji="1" lang="ja-JP" altLang="en-US" dirty="0"/>
          </a:p>
          <a:p>
            <a:r>
              <a:rPr kumimoji="1" lang="ja-JP" altLang="en-US" dirty="0"/>
              <a:t>つまり大学や専門学校など、一定の教育を経て社会人になった人が、新たな学びの機会を得ることがリカレント教育ということになります。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D7EC01E-DAE2-4351-A185-CACA0F292A46}" type="slidenum">
              <a:rPr kumimoji="1" lang="ja-JP" altLang="en-US" smtClean="0"/>
              <a:t>3</a:t>
            </a:fld>
            <a:endParaRPr kumimoji="1" lang="ja-JP" altLang="en-US"/>
          </a:p>
        </p:txBody>
      </p:sp>
    </p:spTree>
    <p:extLst>
      <p:ext uri="{BB962C8B-B14F-4D97-AF65-F5344CB8AC3E}">
        <p14:creationId xmlns:p14="http://schemas.microsoft.com/office/powerpoint/2010/main" val="159114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u="sng" dirty="0">
                <a:latin typeface="BIZ UDPゴシック" panose="020B0400000000000000" pitchFamily="50" charset="-128"/>
                <a:ea typeface="BIZ UDPゴシック" panose="020B0400000000000000" pitchFamily="50" charset="-128"/>
              </a:rPr>
              <a:t>リカレント教育がいま、日本で注目を集めているのにはいくつかの理由があります。</a:t>
            </a:r>
          </a:p>
          <a:p>
            <a:endParaRPr lang="ja-JP" altLang="en-US" sz="1200" dirty="0">
              <a:latin typeface="BIZ UDPゴシック" panose="020B0400000000000000" pitchFamily="50" charset="-128"/>
              <a:ea typeface="BIZ UDPゴシック" panose="020B0400000000000000" pitchFamily="50" charset="-128"/>
            </a:endParaRPr>
          </a:p>
          <a:p>
            <a:r>
              <a:rPr lang="en-US" altLang="ja-JP" sz="1200" dirty="0">
                <a:latin typeface="BIZ UDPゴシック" panose="020B0400000000000000" pitchFamily="50" charset="-128"/>
                <a:ea typeface="BIZ UDPゴシック" panose="020B0400000000000000" pitchFamily="50" charset="-128"/>
              </a:rPr>
              <a:t>1</a:t>
            </a:r>
            <a:r>
              <a:rPr lang="ja-JP" altLang="en-US" sz="1200" dirty="0">
                <a:latin typeface="BIZ UDPゴシック" panose="020B0400000000000000" pitchFamily="50" charset="-128"/>
                <a:ea typeface="BIZ UDPゴシック" panose="020B0400000000000000" pitchFamily="50" charset="-128"/>
              </a:rPr>
              <a:t>つ目は、技術革新がスピードアップしていることです。</a:t>
            </a:r>
            <a:r>
              <a:rPr lang="en-US" altLang="ja-JP" sz="1200" dirty="0">
                <a:latin typeface="BIZ UDPゴシック" panose="020B0400000000000000" pitchFamily="50" charset="-128"/>
                <a:ea typeface="BIZ UDPゴシック" panose="020B0400000000000000" pitchFamily="50" charset="-128"/>
              </a:rPr>
              <a:t>IT</a:t>
            </a:r>
            <a:r>
              <a:rPr lang="ja-JP" altLang="en-US" sz="1200" dirty="0">
                <a:latin typeface="BIZ UDPゴシック" panose="020B0400000000000000" pitchFamily="50" charset="-128"/>
                <a:ea typeface="BIZ UDPゴシック" panose="020B0400000000000000" pitchFamily="50" charset="-128"/>
              </a:rPr>
              <a:t>を例に挙げると、</a:t>
            </a:r>
            <a:r>
              <a:rPr lang="en-US" altLang="ja-JP" sz="1200" dirty="0">
                <a:latin typeface="BIZ UDPゴシック" panose="020B0400000000000000" pitchFamily="50" charset="-128"/>
                <a:ea typeface="BIZ UDPゴシック" panose="020B0400000000000000" pitchFamily="50" charset="-128"/>
              </a:rPr>
              <a:t>IoT</a:t>
            </a:r>
            <a:r>
              <a:rPr lang="ja-JP" altLang="en-US" sz="1200" dirty="0">
                <a:latin typeface="BIZ UDPゴシック" panose="020B0400000000000000" pitchFamily="50" charset="-128"/>
                <a:ea typeface="BIZ UDPゴシック" panose="020B0400000000000000" pitchFamily="50" charset="-128"/>
              </a:rPr>
              <a:t>や</a:t>
            </a:r>
            <a:r>
              <a:rPr lang="en-US" altLang="ja-JP" sz="1200" dirty="0">
                <a:latin typeface="BIZ UDPゴシック" panose="020B0400000000000000" pitchFamily="50" charset="-128"/>
                <a:ea typeface="BIZ UDPゴシック" panose="020B0400000000000000" pitchFamily="50" charset="-128"/>
              </a:rPr>
              <a:t>AI</a:t>
            </a:r>
            <a:r>
              <a:rPr lang="ja-JP" altLang="en-US" sz="1200" dirty="0">
                <a:latin typeface="BIZ UDPゴシック" panose="020B0400000000000000" pitchFamily="50" charset="-128"/>
                <a:ea typeface="BIZ UDPゴシック" panose="020B0400000000000000" pitchFamily="50" charset="-128"/>
              </a:rPr>
              <a:t>などのデジタル技術を活用した「第四次産業革命」が進行中で、現職の社会人が学生時代に学んだ技術や知識だけでは、対応が難しいというケースが生まれています。</a:t>
            </a:r>
          </a:p>
          <a:p>
            <a:endParaRPr lang="ja-JP" altLang="en-US" sz="1200" dirty="0">
              <a:latin typeface="BIZ UDPゴシック" panose="020B0400000000000000" pitchFamily="50" charset="-128"/>
              <a:ea typeface="BIZ UDPゴシック" panose="020B0400000000000000" pitchFamily="50" charset="-128"/>
            </a:endParaRPr>
          </a:p>
          <a:p>
            <a:r>
              <a:rPr lang="ja-JP" altLang="en-US" sz="1200" dirty="0">
                <a:solidFill>
                  <a:srgbClr val="FF0000"/>
                </a:solidFill>
                <a:latin typeface="BIZ UDPゴシック" panose="020B0400000000000000" pitchFamily="50" charset="-128"/>
                <a:ea typeface="BIZ UDPゴシック" panose="020B0400000000000000" pitchFamily="50" charset="-128"/>
              </a:rPr>
              <a:t>リカレント教育は、こうした問題を解決へ導くポテンシャルを秘めているのです。</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a:p>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そしてもう</a:t>
            </a:r>
            <a:r>
              <a:rPr lang="en-US" altLang="ja-JP" sz="1200" dirty="0">
                <a:latin typeface="BIZ UDPゴシック" panose="020B0400000000000000" pitchFamily="50" charset="-128"/>
                <a:ea typeface="BIZ UDPゴシック" panose="020B0400000000000000" pitchFamily="50" charset="-128"/>
              </a:rPr>
              <a:t>1</a:t>
            </a:r>
            <a:r>
              <a:rPr lang="ja-JP" altLang="en-US" sz="1200" dirty="0">
                <a:latin typeface="BIZ UDPゴシック" panose="020B0400000000000000" pitchFamily="50" charset="-128"/>
                <a:ea typeface="BIZ UDPゴシック" panose="020B0400000000000000" pitchFamily="50" charset="-128"/>
              </a:rPr>
              <a:t>つは、国内の平均寿命が伸びていることと少子化が進んでいることです。</a:t>
            </a:r>
          </a:p>
          <a:p>
            <a:r>
              <a:rPr lang="ja-JP" altLang="en-US" sz="1200" dirty="0">
                <a:latin typeface="BIZ UDPゴシック" panose="020B0400000000000000" pitchFamily="50" charset="-128"/>
                <a:ea typeface="BIZ UDPゴシック" panose="020B0400000000000000" pitchFamily="50" charset="-128"/>
              </a:rPr>
              <a:t>労働人口の不足は今後ますます深刻化すると考えられており、定年退職後に再就職を希望する高齢者への期待は、大いに高まっているところ。その際により良い待遇を得て、長く社会で活躍するために、</a:t>
            </a:r>
            <a:r>
              <a:rPr lang="ja-JP" altLang="en-US" sz="1200" dirty="0">
                <a:solidFill>
                  <a:srgbClr val="FF0000"/>
                </a:solidFill>
                <a:latin typeface="BIZ UDPゴシック" panose="020B0400000000000000" pitchFamily="50" charset="-128"/>
                <a:ea typeface="BIZ UDPゴシック" panose="020B0400000000000000" pitchFamily="50" charset="-128"/>
              </a:rPr>
              <a:t>リカレント教育の果たす役割は大きくなっていくでしょう。</a:t>
            </a:r>
          </a:p>
          <a:p>
            <a:endParaRPr lang="en-US" altLang="ja-JP" sz="1200" dirty="0">
              <a:solidFill>
                <a:srgbClr val="FF0000"/>
              </a:solidFill>
              <a:latin typeface="BIZ UDPゴシック" panose="020B0400000000000000" pitchFamily="50" charset="-128"/>
              <a:ea typeface="BIZ UDPゴシック" panose="020B0400000000000000" pitchFamily="50" charset="-128"/>
            </a:endParaRPr>
          </a:p>
          <a:p>
            <a:endParaRPr lang="en-US" altLang="ja-JP" sz="1050" dirty="0">
              <a:solidFill>
                <a:srgbClr val="FF0000"/>
              </a:solidFill>
              <a:latin typeface="BIZ UDゴシック" panose="020B0400000000000000" pitchFamily="49" charset="-128"/>
              <a:ea typeface="BIZ UDゴシック" panose="020B0400000000000000" pitchFamily="49" charset="-128"/>
            </a:endParaRPr>
          </a:p>
          <a:p>
            <a:endParaRPr lang="ja-JP" altLang="en-US" sz="1050" dirty="0">
              <a:solidFill>
                <a:srgbClr val="FF0000"/>
              </a:solidFill>
              <a:latin typeface="BIZ UDゴシック" panose="020B0400000000000000" pitchFamily="49" charset="-128"/>
              <a:ea typeface="BIZ UDゴシック" panose="020B0400000000000000"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6D7EC01E-DAE2-4351-A185-CACA0F292A46}" type="slidenum">
              <a:rPr kumimoji="1" lang="ja-JP" altLang="en-US" smtClean="0"/>
              <a:t>4</a:t>
            </a:fld>
            <a:endParaRPr kumimoji="1" lang="ja-JP" altLang="en-US"/>
          </a:p>
        </p:txBody>
      </p:sp>
    </p:spTree>
    <p:extLst>
      <p:ext uri="{BB962C8B-B14F-4D97-AF65-F5344CB8AC3E}">
        <p14:creationId xmlns:p14="http://schemas.microsoft.com/office/powerpoint/2010/main" val="172933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ゴシック" panose="020B0400000000000000" pitchFamily="49" charset="-128"/>
                <a:ea typeface="BIZ UDゴシック" panose="020B0400000000000000" pitchFamily="49" charset="-128"/>
              </a:rPr>
              <a:t>近年は、リカレント教育を推進する企業が増加しています。</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教育を受けるのは個人ですが、企業にとっても少なからずメリットがあるためです。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6D7EC01E-DAE2-4351-A185-CACA0F292A46}" type="slidenum">
              <a:rPr kumimoji="1" lang="ja-JP" altLang="en-US" smtClean="0"/>
              <a:t>5</a:t>
            </a:fld>
            <a:endParaRPr kumimoji="1" lang="ja-JP" altLang="en-US"/>
          </a:p>
        </p:txBody>
      </p:sp>
    </p:spTree>
    <p:extLst>
      <p:ext uri="{BB962C8B-B14F-4D97-AF65-F5344CB8AC3E}">
        <p14:creationId xmlns:p14="http://schemas.microsoft.com/office/powerpoint/2010/main" val="262853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rgbClr val="FF0000"/>
                </a:solidFill>
                <a:latin typeface="HG丸ｺﾞｼｯｸM-PRO" panose="020F0400000000000000" pitchFamily="50" charset="-128"/>
                <a:ea typeface="HG丸ｺﾞｼｯｸM-PRO" panose="020F0400000000000000" pitchFamily="50" charset="-128"/>
              </a:rPr>
              <a:t>①業務改善効果</a:t>
            </a:r>
          </a:p>
          <a:p>
            <a:r>
              <a:rPr lang="ja-JP" altLang="en-US" sz="1200" dirty="0">
                <a:latin typeface="HG丸ｺﾞｼｯｸM-PRO" panose="020F0400000000000000" pitchFamily="50" charset="-128"/>
                <a:ea typeface="HG丸ｺﾞｼｯｸM-PRO" panose="020F0400000000000000" pitchFamily="50" charset="-128"/>
              </a:rPr>
              <a:t>既存スタッフが新しい専門技術を身に付け、専門性を高めていくことで、社内に業務改善の機運が高まります。新たな人材を募集するよりも、あらかじめ社風を理解した既存スタッフの方が、業務改善に関するさまざまな事柄を、スムーズに進めることができます。</a:t>
            </a:r>
          </a:p>
          <a:p>
            <a:endParaRPr lang="ja-JP" altLang="en-US" sz="1200" dirty="0">
              <a:latin typeface="HG丸ｺﾞｼｯｸM-PRO" panose="020F0400000000000000" pitchFamily="50" charset="-128"/>
              <a:ea typeface="HG丸ｺﾞｼｯｸM-PRO" panose="020F0400000000000000" pitchFamily="50" charset="-128"/>
            </a:endParaRPr>
          </a:p>
          <a:p>
            <a:r>
              <a:rPr lang="ja-JP" altLang="en-US" sz="1200" dirty="0">
                <a:latin typeface="HG丸ｺﾞｼｯｸM-PRO" panose="020F0400000000000000" pitchFamily="50" charset="-128"/>
                <a:ea typeface="HG丸ｺﾞｼｯｸM-PRO" panose="020F0400000000000000" pitchFamily="50" charset="-128"/>
              </a:rPr>
              <a:t>こうした傾向は、中小企業でより顕著といえるでしょう。</a:t>
            </a:r>
          </a:p>
          <a:p>
            <a:endParaRPr lang="ja-JP" altLang="en-US" sz="1200" dirty="0">
              <a:latin typeface="HG丸ｺﾞｼｯｸM-PRO" panose="020F0400000000000000" pitchFamily="50" charset="-128"/>
              <a:ea typeface="HG丸ｺﾞｼｯｸM-PRO" panose="020F0400000000000000" pitchFamily="50" charset="-128"/>
            </a:endParaRPr>
          </a:p>
          <a:p>
            <a:r>
              <a:rPr lang="ja-JP" altLang="en-US" sz="1200" dirty="0">
                <a:solidFill>
                  <a:srgbClr val="FF0000"/>
                </a:solidFill>
                <a:latin typeface="HG丸ｺﾞｼｯｸM-PRO" panose="020F0400000000000000" pitchFamily="50" charset="-128"/>
                <a:ea typeface="HG丸ｺﾞｼｯｸM-PRO" panose="020F0400000000000000" pitchFamily="50" charset="-128"/>
              </a:rPr>
              <a:t>②人材流出を抑止</a:t>
            </a:r>
          </a:p>
          <a:p>
            <a:r>
              <a:rPr lang="ja-JP" altLang="en-US" sz="1200" dirty="0">
                <a:latin typeface="HG丸ｺﾞｼｯｸM-PRO" panose="020F0400000000000000" pitchFamily="50" charset="-128"/>
                <a:ea typeface="HG丸ｺﾞｼｯｸM-PRO" panose="020F0400000000000000" pitchFamily="50" charset="-128"/>
              </a:rPr>
              <a:t>終身雇用が瓦解した近年の日本社会で働く若年層は「いつまでもここに勤めていると、成長が止まってしまう」と判断した際に、転職を検討します。しかし、リカレント教育の機会が得られれば組織に留まったままでも成長できる可能性が広がり、やりがいも高まります。結果として、優秀な人材の流出抑止につながる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6D7EC01E-DAE2-4351-A185-CACA0F292A46}" type="slidenum">
              <a:rPr kumimoji="1" lang="ja-JP" altLang="en-US" smtClean="0"/>
              <a:t>6</a:t>
            </a:fld>
            <a:endParaRPr kumimoji="1" lang="ja-JP" altLang="en-US"/>
          </a:p>
        </p:txBody>
      </p:sp>
    </p:spTree>
    <p:extLst>
      <p:ext uri="{BB962C8B-B14F-4D97-AF65-F5344CB8AC3E}">
        <p14:creationId xmlns:p14="http://schemas.microsoft.com/office/powerpoint/2010/main" val="212147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D7EC01E-DAE2-4351-A185-CACA0F292A46}" type="slidenum">
              <a:rPr kumimoji="1" lang="ja-JP" altLang="en-US" smtClean="0"/>
              <a:t>12</a:t>
            </a:fld>
            <a:endParaRPr kumimoji="1" lang="ja-JP" altLang="en-US"/>
          </a:p>
        </p:txBody>
      </p:sp>
    </p:spTree>
    <p:extLst>
      <p:ext uri="{BB962C8B-B14F-4D97-AF65-F5344CB8AC3E}">
        <p14:creationId xmlns:p14="http://schemas.microsoft.com/office/powerpoint/2010/main" val="163376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B85610-7330-C128-BFEC-E583C98F9759}"/>
              </a:ext>
            </a:extLst>
          </p:cNvPr>
          <p:cNvSpPr>
            <a:spLocks noGrp="1"/>
          </p:cNvSpPr>
          <p:nvPr>
            <p:ph type="ctrTitle"/>
          </p:nvPr>
        </p:nvSpPr>
        <p:spPr>
          <a:xfrm>
            <a:off x="1238250" y="1122363"/>
            <a:ext cx="7429500" cy="2387600"/>
          </a:xfrm>
        </p:spPr>
        <p:txBody>
          <a:bodyPr anchor="b"/>
          <a:lstStyle>
            <a:lvl1pPr algn="ctr">
              <a:defRPr sz="48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E3A60DC-AFCA-D6AB-7906-30C89AB5AE6D}"/>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8754D35-5F28-B1AE-8500-C4D89721FB41}"/>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5" name="フッター プレースホルダー 4">
            <a:extLst>
              <a:ext uri="{FF2B5EF4-FFF2-40B4-BE49-F238E27FC236}">
                <a16:creationId xmlns:a16="http://schemas.microsoft.com/office/drawing/2014/main" id="{177A8AF9-AB91-ED74-B648-14D26E2E0D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B01833B-B083-73EB-17C2-BA64E4C6F215}"/>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416423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DD2900-236D-4E3B-4B08-1A6742152D2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934DD0-A25E-E692-9BB0-6191E93FE9E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DA5B4D-E0AB-D76B-28F4-9EB488F47C18}"/>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5" name="フッター プレースホルダー 4">
            <a:extLst>
              <a:ext uri="{FF2B5EF4-FFF2-40B4-BE49-F238E27FC236}">
                <a16:creationId xmlns:a16="http://schemas.microsoft.com/office/drawing/2014/main" id="{0AE91B86-6569-5751-4D40-A3434049EB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4A83CA-DB4F-4CBB-1944-F6807B3CCBA0}"/>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149917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5D22EF4-EF6F-2216-1106-FAA3CD099980}"/>
              </a:ext>
            </a:extLst>
          </p:cNvPr>
          <p:cNvSpPr>
            <a:spLocks noGrp="1"/>
          </p:cNvSpPr>
          <p:nvPr>
            <p:ph type="title" orient="vert"/>
          </p:nvPr>
        </p:nvSpPr>
        <p:spPr>
          <a:xfrm>
            <a:off x="7088981" y="365125"/>
            <a:ext cx="2135981"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9EF035-EFAE-855C-2105-A382E48A2163}"/>
              </a:ext>
            </a:extLst>
          </p:cNvPr>
          <p:cNvSpPr>
            <a:spLocks noGrp="1"/>
          </p:cNvSpPr>
          <p:nvPr>
            <p:ph type="body" orient="vert" idx="1"/>
          </p:nvPr>
        </p:nvSpPr>
        <p:spPr>
          <a:xfrm>
            <a:off x="681037" y="365125"/>
            <a:ext cx="628411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42C92A-5EAA-8420-8BD2-4F3C6526DB81}"/>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5" name="フッター プレースホルダー 4">
            <a:extLst>
              <a:ext uri="{FF2B5EF4-FFF2-40B4-BE49-F238E27FC236}">
                <a16:creationId xmlns:a16="http://schemas.microsoft.com/office/drawing/2014/main" id="{A5669515-9324-15E3-D644-37FED7893E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263D08-28EB-75AB-9891-6622194CC8E6}"/>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403769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8097" y="2647836"/>
            <a:ext cx="7569806" cy="341312"/>
          </a:xfrm>
          <a:prstGeom prst="rect">
            <a:avLst/>
          </a:prstGeom>
        </p:spPr>
        <p:txBody>
          <a:bodyPr wrap="square" lIns="0" tIns="0" rIns="0" bIns="0">
            <a:spAutoFit/>
          </a:bodyPr>
          <a:lstStyle>
            <a:lvl1pPr>
              <a:defRPr sz="2464" b="0" i="0">
                <a:solidFill>
                  <a:srgbClr val="313F4D"/>
                </a:solidFill>
                <a:latin typeface="Noto Sans CJK JP Medium"/>
                <a:cs typeface="Noto Sans CJK JP Medium"/>
              </a:defRPr>
            </a:lvl1pPr>
          </a:lstStyle>
          <a:p>
            <a:endParaRPr/>
          </a:p>
        </p:txBody>
      </p:sp>
      <p:sp>
        <p:nvSpPr>
          <p:cNvPr id="3" name="Holder 3"/>
          <p:cNvSpPr>
            <a:spLocks noGrp="1"/>
          </p:cNvSpPr>
          <p:nvPr>
            <p:ph type="subTitle" idx="4"/>
          </p:nvPr>
        </p:nvSpPr>
        <p:spPr>
          <a:xfrm>
            <a:off x="1485900" y="3840482"/>
            <a:ext cx="6934200" cy="31854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281363" y="6356354"/>
            <a:ext cx="3343275" cy="365125"/>
          </a:xfrm>
          <a:prstGeom prst="rect">
            <a:avLst/>
          </a:prstGeom>
        </p:spPr>
        <p:txBody>
          <a:bodyPr lIns="0" tIns="0" rIns="0" bIns="0"/>
          <a:lstStyle>
            <a:lvl1pPr>
              <a:defRPr sz="792" b="0" i="0">
                <a:solidFill>
                  <a:srgbClr val="666666"/>
                </a:solidFill>
                <a:latin typeface="Arial"/>
                <a:cs typeface="Arial"/>
              </a:defRPr>
            </a:lvl1pPr>
          </a:lstStyle>
          <a:p>
            <a:pPr marL="11178">
              <a:spcBef>
                <a:spcPts val="13"/>
              </a:spcBef>
            </a:pPr>
            <a:r>
              <a:rPr lang="en-US" spc="-5"/>
              <a:t>2020 </a:t>
            </a:r>
            <a:r>
              <a:rPr lang="en-US" spc="-13"/>
              <a:t>RELATIONS </a:t>
            </a:r>
            <a:r>
              <a:rPr lang="en-US" spc="-5"/>
              <a:t>All Rights Reserved</a:t>
            </a:r>
            <a:r>
              <a:rPr lang="en-US" spc="-80"/>
              <a:t> </a:t>
            </a:r>
            <a:r>
              <a:rPr lang="en-US" spc="-5"/>
              <a:t>CONFIDENTIAL</a:t>
            </a:r>
            <a:endParaRPr lang="en-US" spc="-5" dirty="0"/>
          </a:p>
        </p:txBody>
      </p:sp>
      <p:sp>
        <p:nvSpPr>
          <p:cNvPr id="5" name="Holder 5"/>
          <p:cNvSpPr>
            <a:spLocks noGrp="1"/>
          </p:cNvSpPr>
          <p:nvPr>
            <p:ph type="dt" sz="half" idx="6"/>
          </p:nvPr>
        </p:nvSpPr>
        <p:spPr>
          <a:xfrm>
            <a:off x="681038" y="6356354"/>
            <a:ext cx="2228850" cy="36512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10/29/2022</a:t>
            </a:fld>
            <a:endParaRPr lang="en-US"/>
          </a:p>
        </p:txBody>
      </p:sp>
      <p:sp>
        <p:nvSpPr>
          <p:cNvPr id="6" name="Holder 6"/>
          <p:cNvSpPr>
            <a:spLocks noGrp="1"/>
          </p:cNvSpPr>
          <p:nvPr>
            <p:ph type="sldNum" sz="quarter" idx="7"/>
          </p:nvPr>
        </p:nvSpPr>
        <p:spPr>
          <a:xfrm>
            <a:off x="6996113" y="6356354"/>
            <a:ext cx="2228850" cy="36512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2689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42BDD7-7CF5-13A6-3540-3B48392036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574362-1652-EBFF-258A-E779EF88F33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250599-DBCC-6C09-8D02-A5ACC2022990}"/>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5" name="フッター プレースホルダー 4">
            <a:extLst>
              <a:ext uri="{FF2B5EF4-FFF2-40B4-BE49-F238E27FC236}">
                <a16:creationId xmlns:a16="http://schemas.microsoft.com/office/drawing/2014/main" id="{B19AB577-DC7D-6006-C78D-770224C1C5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353EFC-CB57-3B5A-C766-124CA473A1BC}"/>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210198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71762-6136-4F52-1DD9-ECDB6CD1039D}"/>
              </a:ext>
            </a:extLst>
          </p:cNvPr>
          <p:cNvSpPr>
            <a:spLocks noGrp="1"/>
          </p:cNvSpPr>
          <p:nvPr>
            <p:ph type="title"/>
          </p:nvPr>
        </p:nvSpPr>
        <p:spPr>
          <a:xfrm>
            <a:off x="675878" y="1709739"/>
            <a:ext cx="8543925" cy="2852737"/>
          </a:xfrm>
        </p:spPr>
        <p:txBody>
          <a:bodyPr anchor="b"/>
          <a:lstStyle>
            <a:lvl1pPr>
              <a:defRPr sz="48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BB91EB-B342-4793-989B-CCDBE0A1BE54}"/>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0A32948-909F-7C9A-684F-654070BD1F55}"/>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5" name="フッター プレースホルダー 4">
            <a:extLst>
              <a:ext uri="{FF2B5EF4-FFF2-40B4-BE49-F238E27FC236}">
                <a16:creationId xmlns:a16="http://schemas.microsoft.com/office/drawing/2014/main" id="{950B2E8B-AA2A-CA00-425B-681D25BD5C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0AA834-FA5C-F31D-25C9-F421943C86B6}"/>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13772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0BF4A5-2E1C-0F52-F6C1-488ECF9EA7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C1A034-B971-9C29-C609-98D3DE6B2272}"/>
              </a:ext>
            </a:extLst>
          </p:cNvPr>
          <p:cNvSpPr>
            <a:spLocks noGrp="1"/>
          </p:cNvSpPr>
          <p:nvPr>
            <p:ph sz="half" idx="1"/>
          </p:nvPr>
        </p:nvSpPr>
        <p:spPr>
          <a:xfrm>
            <a:off x="681038"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6B36292-0AE0-0673-2133-1BDE19836D82}"/>
              </a:ext>
            </a:extLst>
          </p:cNvPr>
          <p:cNvSpPr>
            <a:spLocks noGrp="1"/>
          </p:cNvSpPr>
          <p:nvPr>
            <p:ph sz="half" idx="2"/>
          </p:nvPr>
        </p:nvSpPr>
        <p:spPr>
          <a:xfrm>
            <a:off x="5014913" y="1825625"/>
            <a:ext cx="42100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6FC3D7F-879D-1B54-3B17-73B76E2BC1AE}"/>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6" name="フッター プレースホルダー 5">
            <a:extLst>
              <a:ext uri="{FF2B5EF4-FFF2-40B4-BE49-F238E27FC236}">
                <a16:creationId xmlns:a16="http://schemas.microsoft.com/office/drawing/2014/main" id="{2E0FEA92-78C7-C5A8-24FE-D73099E0EC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BBF09C-84C9-6233-12CF-B04886B3C8EF}"/>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350947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3D82F-D116-AA5C-DFA5-FAE293871D90}"/>
              </a:ext>
            </a:extLst>
          </p:cNvPr>
          <p:cNvSpPr>
            <a:spLocks noGrp="1"/>
          </p:cNvSpPr>
          <p:nvPr>
            <p:ph type="title"/>
          </p:nvPr>
        </p:nvSpPr>
        <p:spPr>
          <a:xfrm>
            <a:off x="682328" y="365126"/>
            <a:ext cx="8543925"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6A7E0A-96F7-9BE1-704D-9720D64D14BC}"/>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B8335E4-4931-CBEF-014D-C39AF6244DA1}"/>
              </a:ext>
            </a:extLst>
          </p:cNvPr>
          <p:cNvSpPr>
            <a:spLocks noGrp="1"/>
          </p:cNvSpPr>
          <p:nvPr>
            <p:ph sz="half" idx="2"/>
          </p:nvPr>
        </p:nvSpPr>
        <p:spPr>
          <a:xfrm>
            <a:off x="682328" y="2505075"/>
            <a:ext cx="4190702"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7EB4729-70F6-BAAB-A6FF-C2FAF9C597D9}"/>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3FC4B6D-7C4B-9666-69D2-471623253C70}"/>
              </a:ext>
            </a:extLst>
          </p:cNvPr>
          <p:cNvSpPr>
            <a:spLocks noGrp="1"/>
          </p:cNvSpPr>
          <p:nvPr>
            <p:ph sz="quarter" idx="4"/>
          </p:nvPr>
        </p:nvSpPr>
        <p:spPr>
          <a:xfrm>
            <a:off x="5014913" y="2505075"/>
            <a:ext cx="4211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05D7168-B2D4-8F89-B9AF-11503426D138}"/>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8" name="フッター プレースホルダー 7">
            <a:extLst>
              <a:ext uri="{FF2B5EF4-FFF2-40B4-BE49-F238E27FC236}">
                <a16:creationId xmlns:a16="http://schemas.microsoft.com/office/drawing/2014/main" id="{561977DB-9417-F03F-8000-5DF43268413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1E1D7B3-D7DE-6BB3-B891-24B887F98E12}"/>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66874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35C602-368F-9362-B8FB-35A58209911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EE0E331-21EF-76BF-7CFC-048000AA184A}"/>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4" name="フッター プレースホルダー 3">
            <a:extLst>
              <a:ext uri="{FF2B5EF4-FFF2-40B4-BE49-F238E27FC236}">
                <a16:creationId xmlns:a16="http://schemas.microsoft.com/office/drawing/2014/main" id="{468A165E-2857-2FB5-F15A-85E512B21A0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781D362-0DA9-FDD8-3753-3A3044F1ABD5}"/>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4832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A5DA60C-A930-0178-68BF-0CE0515CEFDB}"/>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3" name="フッター プレースホルダー 2">
            <a:extLst>
              <a:ext uri="{FF2B5EF4-FFF2-40B4-BE49-F238E27FC236}">
                <a16:creationId xmlns:a16="http://schemas.microsoft.com/office/drawing/2014/main" id="{E7AE795D-13C3-6079-DCA2-4DDB7140FF8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112C35A-F505-81D4-76A9-822159A64468}"/>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13744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1D96CB-E328-720B-2345-B7DDAE414933}"/>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46721E-0B87-B8C0-5559-34E38AE5A524}"/>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88269BA-7B58-F676-4E53-75E810E5BC9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DE8129-BCFA-1288-40DF-23945BE0E45F}"/>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6" name="フッター プレースホルダー 5">
            <a:extLst>
              <a:ext uri="{FF2B5EF4-FFF2-40B4-BE49-F238E27FC236}">
                <a16:creationId xmlns:a16="http://schemas.microsoft.com/office/drawing/2014/main" id="{582123B7-49E7-4CFE-F6CA-4284BA1868B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F6F20C-2A95-9DE1-AE10-668BC29C1DE0}"/>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42696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9E45A-7594-8F03-386E-2137015C5C26}"/>
              </a:ext>
            </a:extLst>
          </p:cNvPr>
          <p:cNvSpPr>
            <a:spLocks noGrp="1"/>
          </p:cNvSpPr>
          <p:nvPr>
            <p:ph type="title"/>
          </p:nvPr>
        </p:nvSpPr>
        <p:spPr>
          <a:xfrm>
            <a:off x="682328" y="457200"/>
            <a:ext cx="3194943" cy="1600200"/>
          </a:xfrm>
        </p:spPr>
        <p:txBody>
          <a:bodyPr anchor="b"/>
          <a:lstStyle>
            <a:lvl1pPr>
              <a:defRPr sz="26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2FBCBBC-9D91-6FDB-9E4D-7152240FD1D2}"/>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kumimoji="1" lang="ja-JP" altLang="en-US"/>
          </a:p>
        </p:txBody>
      </p:sp>
      <p:sp>
        <p:nvSpPr>
          <p:cNvPr id="4" name="テキスト プレースホルダー 3">
            <a:extLst>
              <a:ext uri="{FF2B5EF4-FFF2-40B4-BE49-F238E27FC236}">
                <a16:creationId xmlns:a16="http://schemas.microsoft.com/office/drawing/2014/main" id="{1A68E80D-1363-B4D5-382F-6012E662C80C}"/>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F0477CD-BA58-9141-3C00-D5A7DB29931A}"/>
              </a:ext>
            </a:extLst>
          </p:cNvPr>
          <p:cNvSpPr>
            <a:spLocks noGrp="1"/>
          </p:cNvSpPr>
          <p:nvPr>
            <p:ph type="dt" sz="half" idx="10"/>
          </p:nvPr>
        </p:nvSpPr>
        <p:spPr/>
        <p:txBody>
          <a:bodyPr/>
          <a:lstStyle/>
          <a:p>
            <a:fld id="{A0F4488B-E55F-48A7-992D-003844C4178B}" type="datetimeFigureOut">
              <a:rPr kumimoji="1" lang="ja-JP" altLang="en-US" smtClean="0"/>
              <a:t>2022/10/29</a:t>
            </a:fld>
            <a:endParaRPr kumimoji="1" lang="ja-JP" altLang="en-US"/>
          </a:p>
        </p:txBody>
      </p:sp>
      <p:sp>
        <p:nvSpPr>
          <p:cNvPr id="6" name="フッター プレースホルダー 5">
            <a:extLst>
              <a:ext uri="{FF2B5EF4-FFF2-40B4-BE49-F238E27FC236}">
                <a16:creationId xmlns:a16="http://schemas.microsoft.com/office/drawing/2014/main" id="{010934D0-638F-EAD5-BA13-4F3B506755E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0D6E23-99B8-C614-BF4A-92A714D3DAD3}"/>
              </a:ext>
            </a:extLst>
          </p:cNvPr>
          <p:cNvSpPr>
            <a:spLocks noGrp="1"/>
          </p:cNvSpPr>
          <p:nvPr>
            <p:ph type="sldNum" sz="quarter" idx="12"/>
          </p:nvPr>
        </p:nvSpPr>
        <p:spPr/>
        <p:txBody>
          <a:body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108321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6C948FC-FA04-DFB3-4003-B7BC34EB1339}"/>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CDE6410-E4C2-8B93-F7DC-2881ECE8C0BF}"/>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D7091A-56C1-F511-7BF1-103DE0B9AAAE}"/>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A0F4488B-E55F-48A7-992D-003844C4178B}" type="datetimeFigureOut">
              <a:rPr kumimoji="1" lang="ja-JP" altLang="en-US" smtClean="0"/>
              <a:t>2022/10/29</a:t>
            </a:fld>
            <a:endParaRPr kumimoji="1" lang="ja-JP" altLang="en-US"/>
          </a:p>
        </p:txBody>
      </p:sp>
      <p:sp>
        <p:nvSpPr>
          <p:cNvPr id="5" name="フッター プレースホルダー 4">
            <a:extLst>
              <a:ext uri="{FF2B5EF4-FFF2-40B4-BE49-F238E27FC236}">
                <a16:creationId xmlns:a16="http://schemas.microsoft.com/office/drawing/2014/main" id="{0DC42636-8898-B9D0-03F8-53EDC171B30F}"/>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E888A86-BF39-7C32-42D0-6EAAFB0A0B31}"/>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E67D834E-051F-43B5-9E6A-2E5F5C91EC99}" type="slidenum">
              <a:rPr kumimoji="1" lang="ja-JP" altLang="en-US" smtClean="0"/>
              <a:t>‹#›</a:t>
            </a:fld>
            <a:endParaRPr kumimoji="1" lang="ja-JP" altLang="en-US"/>
          </a:p>
        </p:txBody>
      </p:sp>
    </p:spTree>
    <p:extLst>
      <p:ext uri="{BB962C8B-B14F-4D97-AF65-F5344CB8AC3E}">
        <p14:creationId xmlns:p14="http://schemas.microsoft.com/office/powerpoint/2010/main" val="345522495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1780F2E-F9DC-5A8D-7C1A-A7A70885B7B0}"/>
              </a:ext>
            </a:extLst>
          </p:cNvPr>
          <p:cNvPicPr>
            <a:picLocks noChangeAspect="1"/>
          </p:cNvPicPr>
          <p:nvPr/>
        </p:nvPicPr>
        <p:blipFill>
          <a:blip r:embed="rId2"/>
          <a:stretch>
            <a:fillRect/>
          </a:stretch>
        </p:blipFill>
        <p:spPr>
          <a:xfrm>
            <a:off x="250905" y="3896858"/>
            <a:ext cx="2397590" cy="2391505"/>
          </a:xfrm>
          <a:prstGeom prst="rect">
            <a:avLst/>
          </a:prstGeom>
        </p:spPr>
      </p:pic>
      <p:sp>
        <p:nvSpPr>
          <p:cNvPr id="2" name="タイトル 1">
            <a:extLst>
              <a:ext uri="{FF2B5EF4-FFF2-40B4-BE49-F238E27FC236}">
                <a16:creationId xmlns:a16="http://schemas.microsoft.com/office/drawing/2014/main" id="{CC22215E-A9DB-98D8-6EBC-BD2CF4C68C62}"/>
              </a:ext>
            </a:extLst>
          </p:cNvPr>
          <p:cNvSpPr>
            <a:spLocks noGrp="1"/>
          </p:cNvSpPr>
          <p:nvPr>
            <p:ph type="ctrTitle"/>
          </p:nvPr>
        </p:nvSpPr>
        <p:spPr>
          <a:xfrm>
            <a:off x="400050" y="1041052"/>
            <a:ext cx="9096375" cy="1939925"/>
          </a:xfrm>
        </p:spPr>
        <p:txBody>
          <a:bodyPr>
            <a:normAutofit/>
          </a:bodyPr>
          <a:lstStyle/>
          <a:p>
            <a:r>
              <a:rPr kumimoji="1" lang="ja-JP" altLang="en-US" dirty="0">
                <a:solidFill>
                  <a:schemeClr val="accent3"/>
                </a:solidFill>
                <a:latin typeface="ニタラゴルイカ" panose="02010703020103020304" pitchFamily="2" charset="-128"/>
                <a:ea typeface="ニタラゴルイカ" panose="02010703020103020304" pitchFamily="2" charset="-128"/>
              </a:rPr>
              <a:t>ブレンディッドラーニング</a:t>
            </a:r>
            <a:br>
              <a:rPr kumimoji="1" lang="en-US" altLang="ja-JP" dirty="0">
                <a:solidFill>
                  <a:schemeClr val="accent3"/>
                </a:solidFill>
                <a:latin typeface="ニタラゴルイカ" panose="02010703020103020304" pitchFamily="2" charset="-128"/>
                <a:ea typeface="ニタラゴルイカ" panose="02010703020103020304" pitchFamily="2" charset="-128"/>
              </a:rPr>
            </a:br>
            <a:r>
              <a:rPr kumimoji="1" lang="ja-JP" altLang="en-US" dirty="0">
                <a:solidFill>
                  <a:schemeClr val="accent3"/>
                </a:solidFill>
                <a:latin typeface="ニタラゴルイカ" panose="02010703020103020304" pitchFamily="2" charset="-128"/>
                <a:ea typeface="ニタラゴルイカ" panose="02010703020103020304" pitchFamily="2" charset="-128"/>
              </a:rPr>
              <a:t>研修</a:t>
            </a:r>
          </a:p>
        </p:txBody>
      </p:sp>
      <p:sp>
        <p:nvSpPr>
          <p:cNvPr id="3" name="字幕 2">
            <a:extLst>
              <a:ext uri="{FF2B5EF4-FFF2-40B4-BE49-F238E27FC236}">
                <a16:creationId xmlns:a16="http://schemas.microsoft.com/office/drawing/2014/main" id="{87E744DD-E075-71AD-B3BB-A9408B402941}"/>
              </a:ext>
            </a:extLst>
          </p:cNvPr>
          <p:cNvSpPr>
            <a:spLocks noGrp="1"/>
          </p:cNvSpPr>
          <p:nvPr>
            <p:ph type="subTitle" idx="1"/>
          </p:nvPr>
        </p:nvSpPr>
        <p:spPr>
          <a:xfrm>
            <a:off x="2116488" y="4012095"/>
            <a:ext cx="6705600" cy="1085790"/>
          </a:xfrm>
        </p:spPr>
        <p:txBody>
          <a:bodyPr>
            <a:normAutofit/>
          </a:bodyPr>
          <a:lstStyle/>
          <a:p>
            <a:r>
              <a:rPr kumimoji="1" lang="ja-JP" altLang="en-US" sz="2400" b="1" dirty="0">
                <a:solidFill>
                  <a:schemeClr val="bg1">
                    <a:lumMod val="50000"/>
                  </a:schemeClr>
                </a:solidFill>
              </a:rPr>
              <a:t>中小企業経営者のための</a:t>
            </a:r>
            <a:endParaRPr kumimoji="1" lang="en-US" altLang="ja-JP" sz="2400" b="1" dirty="0">
              <a:solidFill>
                <a:schemeClr val="bg1">
                  <a:lumMod val="50000"/>
                </a:schemeClr>
              </a:solidFill>
            </a:endParaRPr>
          </a:p>
          <a:p>
            <a:r>
              <a:rPr kumimoji="1" lang="ja-JP" altLang="en-US" sz="2400" b="1" dirty="0">
                <a:solidFill>
                  <a:schemeClr val="bg1">
                    <a:lumMod val="50000"/>
                  </a:schemeClr>
                </a:solidFill>
              </a:rPr>
              <a:t>注目の経営トピックス</a:t>
            </a:r>
            <a:endParaRPr kumimoji="1" lang="en-US" altLang="ja-JP" sz="2400" b="1" dirty="0">
              <a:solidFill>
                <a:schemeClr val="bg1">
                  <a:lumMod val="50000"/>
                </a:schemeClr>
              </a:solidFill>
            </a:endParaRPr>
          </a:p>
          <a:p>
            <a:pPr algn="r"/>
            <a:endParaRPr lang="en-US" altLang="ja-JP" sz="2400" b="1" dirty="0">
              <a:solidFill>
                <a:schemeClr val="bg1">
                  <a:lumMod val="50000"/>
                </a:schemeClr>
              </a:solidFill>
            </a:endParaRPr>
          </a:p>
        </p:txBody>
      </p:sp>
      <p:pic>
        <p:nvPicPr>
          <p:cNvPr id="5" name="図 4" descr="ロゴ, 会社名&#10;&#10;自動的に生成された説明">
            <a:extLst>
              <a:ext uri="{FF2B5EF4-FFF2-40B4-BE49-F238E27FC236}">
                <a16:creationId xmlns:a16="http://schemas.microsoft.com/office/drawing/2014/main" id="{106B5675-9859-7B47-65D5-D4F45ACD3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780" y="5708618"/>
            <a:ext cx="1294590" cy="546068"/>
          </a:xfrm>
          <a:prstGeom prst="rect">
            <a:avLst/>
          </a:prstGeom>
        </p:spPr>
      </p:pic>
      <p:sp>
        <p:nvSpPr>
          <p:cNvPr id="6" name="字幕 2">
            <a:extLst>
              <a:ext uri="{FF2B5EF4-FFF2-40B4-BE49-F238E27FC236}">
                <a16:creationId xmlns:a16="http://schemas.microsoft.com/office/drawing/2014/main" id="{154686E3-69A3-AC01-57B2-919F37289010}"/>
              </a:ext>
            </a:extLst>
          </p:cNvPr>
          <p:cNvSpPr txBox="1">
            <a:spLocks/>
          </p:cNvSpPr>
          <p:nvPr/>
        </p:nvSpPr>
        <p:spPr>
          <a:xfrm>
            <a:off x="3391768" y="5438757"/>
            <a:ext cx="3990975" cy="1085790"/>
          </a:xfrm>
          <a:prstGeom prst="rect">
            <a:avLst/>
          </a:prstGeom>
        </p:spPr>
        <p:txBody>
          <a:bodyPr vert="horz" lIns="91440" tIns="45720" rIns="91440" bIns="45720" rtlCol="0">
            <a:normAutofit/>
          </a:bodyPr>
          <a:lstStyle>
            <a:lvl1pPr marL="0" indent="0" algn="ctr" defTabSz="742950" rtl="0" eaLnBrk="1" latinLnBrk="0" hangingPunct="1">
              <a:lnSpc>
                <a:spcPct val="90000"/>
              </a:lnSpc>
              <a:spcBef>
                <a:spcPts val="813"/>
              </a:spcBef>
              <a:buFont typeface="Arial" panose="020B0604020202020204" pitchFamily="34" charset="0"/>
              <a:buNone/>
              <a:defRPr kumimoji="1" sz="1950" kern="1200">
                <a:solidFill>
                  <a:schemeClr val="tx1"/>
                </a:solidFill>
                <a:latin typeface="+mn-lt"/>
                <a:ea typeface="+mn-ea"/>
                <a:cs typeface="+mn-cs"/>
              </a:defRPr>
            </a:lvl1pPr>
            <a:lvl2pPr marL="371475" indent="0" algn="ctr" defTabSz="742950" rtl="0" eaLnBrk="1" latinLnBrk="0" hangingPunct="1">
              <a:lnSpc>
                <a:spcPct val="90000"/>
              </a:lnSpc>
              <a:spcBef>
                <a:spcPts val="406"/>
              </a:spcBef>
              <a:buFont typeface="Arial" panose="020B0604020202020204" pitchFamily="34" charset="0"/>
              <a:buNone/>
              <a:defRPr kumimoji="1" sz="1625" kern="1200">
                <a:solidFill>
                  <a:schemeClr val="tx1"/>
                </a:solidFill>
                <a:latin typeface="+mn-lt"/>
                <a:ea typeface="+mn-ea"/>
                <a:cs typeface="+mn-cs"/>
              </a:defRPr>
            </a:lvl2pPr>
            <a:lvl3pPr marL="742950" indent="0" algn="ctr" defTabSz="742950" rtl="0" eaLnBrk="1" latinLnBrk="0" hangingPunct="1">
              <a:lnSpc>
                <a:spcPct val="90000"/>
              </a:lnSpc>
              <a:spcBef>
                <a:spcPts val="406"/>
              </a:spcBef>
              <a:buFont typeface="Arial" panose="020B0604020202020204" pitchFamily="34" charset="0"/>
              <a:buNone/>
              <a:defRPr kumimoji="1" sz="1463" kern="1200">
                <a:solidFill>
                  <a:schemeClr val="tx1"/>
                </a:solidFill>
                <a:latin typeface="+mn-lt"/>
                <a:ea typeface="+mn-ea"/>
                <a:cs typeface="+mn-cs"/>
              </a:defRPr>
            </a:lvl3pPr>
            <a:lvl4pPr marL="11144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4pPr>
            <a:lvl5pPr marL="14859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5pPr>
            <a:lvl6pPr marL="185737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85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325"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800" indent="0" algn="ctr" defTabSz="742950"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pPr algn="r"/>
            <a:endParaRPr lang="en-US" altLang="ja-JP" dirty="0"/>
          </a:p>
          <a:p>
            <a:pPr algn="r"/>
            <a:r>
              <a:rPr lang="en-US" altLang="ja-JP" dirty="0"/>
              <a:t>(</a:t>
            </a:r>
            <a:r>
              <a:rPr lang="ja-JP" altLang="en-US" dirty="0"/>
              <a:t>株</a:t>
            </a:r>
            <a:r>
              <a:rPr lang="en-US" altLang="ja-JP" dirty="0"/>
              <a:t>)</a:t>
            </a:r>
            <a:r>
              <a:rPr lang="ja-JP" altLang="en-US" dirty="0"/>
              <a:t>経営人事教育システム</a:t>
            </a:r>
          </a:p>
        </p:txBody>
      </p:sp>
    </p:spTree>
    <p:extLst>
      <p:ext uri="{BB962C8B-B14F-4D97-AF65-F5344CB8AC3E}">
        <p14:creationId xmlns:p14="http://schemas.microsoft.com/office/powerpoint/2010/main" val="245374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02FE98B-DF64-2A09-E78A-C2D7515317DE}"/>
              </a:ext>
            </a:extLst>
          </p:cNvPr>
          <p:cNvPicPr>
            <a:picLocks noChangeAspect="1"/>
          </p:cNvPicPr>
          <p:nvPr/>
        </p:nvPicPr>
        <p:blipFill>
          <a:blip r:embed="rId2"/>
          <a:stretch>
            <a:fillRect/>
          </a:stretch>
        </p:blipFill>
        <p:spPr>
          <a:xfrm>
            <a:off x="1182972" y="1123728"/>
            <a:ext cx="7540056" cy="5318276"/>
          </a:xfrm>
          <a:prstGeom prst="rect">
            <a:avLst/>
          </a:prstGeom>
          <a:ln>
            <a:solidFill>
              <a:schemeClr val="tx1">
                <a:lumMod val="75000"/>
                <a:lumOff val="25000"/>
              </a:schemeClr>
            </a:solidFill>
          </a:ln>
        </p:spPr>
      </p:pic>
      <p:sp>
        <p:nvSpPr>
          <p:cNvPr id="5" name="テキスト ボックス 4">
            <a:extLst>
              <a:ext uri="{FF2B5EF4-FFF2-40B4-BE49-F238E27FC236}">
                <a16:creationId xmlns:a16="http://schemas.microsoft.com/office/drawing/2014/main" id="{5F6E7E87-4332-4175-5EC6-25FBFBE6EEF6}"/>
              </a:ext>
            </a:extLst>
          </p:cNvPr>
          <p:cNvSpPr txBox="1"/>
          <p:nvPr/>
        </p:nvSpPr>
        <p:spPr>
          <a:xfrm>
            <a:off x="407670" y="256118"/>
            <a:ext cx="9250680" cy="867610"/>
          </a:xfrm>
          <a:prstGeom prst="rect">
            <a:avLst/>
          </a:prstGeom>
          <a:noFill/>
        </p:spPr>
        <p:txBody>
          <a:bodyPr wrap="square" rtlCol="0">
            <a:spAutoFit/>
          </a:bodyPr>
          <a:lstStyle/>
          <a:p>
            <a:r>
              <a:rPr lang="en-US" altLang="ja-JP" sz="3575" dirty="0">
                <a:solidFill>
                  <a:schemeClr val="accent3"/>
                </a:solidFill>
                <a:latin typeface="ニタラゴルイカ" panose="02010703020103020304" pitchFamily="2" charset="-128"/>
                <a:ea typeface="ニタラゴルイカ" panose="02010703020103020304" pitchFamily="2" charset="-128"/>
              </a:rPr>
              <a:t>Good</a:t>
            </a:r>
            <a:r>
              <a:rPr lang="ja-JP" altLang="en-US" sz="3575" dirty="0">
                <a:solidFill>
                  <a:schemeClr val="accent3"/>
                </a:solidFill>
                <a:latin typeface="ニタラゴルイカ" panose="02010703020103020304" pitchFamily="2" charset="-128"/>
                <a:ea typeface="ニタラゴルイカ" panose="02010703020103020304" pitchFamily="2" charset="-128"/>
              </a:rPr>
              <a:t>モチベーションイメージ</a:t>
            </a:r>
          </a:p>
          <a:p>
            <a:endParaRPr lang="ja-JP" altLang="en-US" sz="1463" dirty="0">
              <a:solidFill>
                <a:schemeClr val="accent3"/>
              </a:solidFill>
              <a:latin typeface="ニタラゴルイカ" panose="02010703020103020304" pitchFamily="2" charset="-128"/>
              <a:ea typeface="ニタラゴルイカ" panose="02010703020103020304" pitchFamily="2" charset="-128"/>
            </a:endParaRPr>
          </a:p>
        </p:txBody>
      </p:sp>
    </p:spTree>
    <p:extLst>
      <p:ext uri="{BB962C8B-B14F-4D97-AF65-F5344CB8AC3E}">
        <p14:creationId xmlns:p14="http://schemas.microsoft.com/office/powerpoint/2010/main" val="144567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0E3CB58-592A-8F83-FB03-412C8CFD9DAA}"/>
              </a:ext>
            </a:extLst>
          </p:cNvPr>
          <p:cNvSpPr txBox="1"/>
          <p:nvPr/>
        </p:nvSpPr>
        <p:spPr>
          <a:xfrm>
            <a:off x="407670" y="256118"/>
            <a:ext cx="9250680" cy="867610"/>
          </a:xfrm>
          <a:prstGeom prst="rect">
            <a:avLst/>
          </a:prstGeom>
          <a:noFill/>
        </p:spPr>
        <p:txBody>
          <a:bodyPr wrap="square" rtlCol="0">
            <a:spAutoFit/>
          </a:bodyPr>
          <a:lstStyle/>
          <a:p>
            <a:r>
              <a:rPr lang="ja-JP" altLang="en-US" sz="3575" dirty="0">
                <a:solidFill>
                  <a:schemeClr val="accent3"/>
                </a:solidFill>
                <a:latin typeface="ニタラゴルイカ" panose="02010703020103020304" pitchFamily="2" charset="-128"/>
                <a:ea typeface="ニタラゴルイカ" panose="02010703020103020304" pitchFamily="2" charset="-128"/>
              </a:rPr>
              <a:t>リカレント教育のあとの</a:t>
            </a:r>
            <a:r>
              <a:rPr lang="en-US" altLang="ja-JP" sz="3575" dirty="0">
                <a:solidFill>
                  <a:schemeClr val="accent3"/>
                </a:solidFill>
                <a:latin typeface="ニタラゴルイカ" panose="02010703020103020304" pitchFamily="2" charset="-128"/>
                <a:ea typeface="ニタラゴルイカ" panose="02010703020103020304" pitchFamily="2" charset="-128"/>
              </a:rPr>
              <a:t>3</a:t>
            </a:r>
            <a:r>
              <a:rPr lang="ja-JP" altLang="en-US" sz="3575" dirty="0">
                <a:solidFill>
                  <a:schemeClr val="accent3"/>
                </a:solidFill>
                <a:latin typeface="ニタラゴルイカ" panose="02010703020103020304" pitchFamily="2" charset="-128"/>
                <a:ea typeface="ニタラゴルイカ" panose="02010703020103020304" pitchFamily="2" charset="-128"/>
              </a:rPr>
              <a:t>つのイベント</a:t>
            </a:r>
          </a:p>
          <a:p>
            <a:endParaRPr lang="ja-JP" altLang="en-US" sz="1463" dirty="0">
              <a:solidFill>
                <a:schemeClr val="accent3"/>
              </a:solidFill>
              <a:latin typeface="ニタラゴルイカ" panose="02010703020103020304" pitchFamily="2" charset="-128"/>
              <a:ea typeface="ニタラゴルイカ" panose="02010703020103020304" pitchFamily="2" charset="-128"/>
            </a:endParaRPr>
          </a:p>
        </p:txBody>
      </p:sp>
      <p:sp>
        <p:nvSpPr>
          <p:cNvPr id="8" name="テキスト ボックス 7">
            <a:extLst>
              <a:ext uri="{FF2B5EF4-FFF2-40B4-BE49-F238E27FC236}">
                <a16:creationId xmlns:a16="http://schemas.microsoft.com/office/drawing/2014/main" id="{D5D2A858-3E29-4315-A67C-8F5AD9094427}"/>
              </a:ext>
            </a:extLst>
          </p:cNvPr>
          <p:cNvSpPr txBox="1"/>
          <p:nvPr/>
        </p:nvSpPr>
        <p:spPr>
          <a:xfrm>
            <a:off x="713735" y="5763734"/>
            <a:ext cx="8706490" cy="856645"/>
          </a:xfrm>
          <a:prstGeom prst="rect">
            <a:avLst/>
          </a:prstGeom>
          <a:noFill/>
        </p:spPr>
        <p:txBody>
          <a:bodyPr wrap="square" rtlCol="0">
            <a:spAutoFit/>
          </a:bodyPr>
          <a:lstStyle/>
          <a:p>
            <a:pPr marL="11178" marR="11737" algn="ctr">
              <a:spcBef>
                <a:spcPts val="158"/>
              </a:spcBef>
            </a:pPr>
            <a:r>
              <a:rPr lang="ja-JP" altLang="en-US" sz="2400" b="1" spc="-122" dirty="0">
                <a:latin typeface="AoyagiKouzanFontT"/>
                <a:cs typeface="AoyagiKouzanFontT"/>
              </a:rPr>
              <a:t>リカレント教育プログラムの核は、</a:t>
            </a:r>
            <a:endParaRPr lang="en-US" altLang="ja-JP" sz="2400" b="1" spc="-122" dirty="0">
              <a:latin typeface="AoyagiKouzanFontT"/>
              <a:cs typeface="AoyagiKouzanFontT"/>
            </a:endParaRPr>
          </a:p>
          <a:p>
            <a:pPr marL="11178" marR="11737" algn="ctr">
              <a:spcBef>
                <a:spcPts val="158"/>
              </a:spcBef>
            </a:pPr>
            <a:r>
              <a:rPr lang="ja-JP" altLang="en-US" sz="2400" b="1" spc="-122" dirty="0">
                <a:solidFill>
                  <a:schemeClr val="accent5"/>
                </a:solidFill>
                <a:latin typeface="AoyagiKouzanFontT"/>
                <a:cs typeface="AoyagiKouzanFontT"/>
              </a:rPr>
              <a:t>「 目標設定・管理」「</a:t>
            </a:r>
            <a:r>
              <a:rPr lang="en-US" altLang="ja-JP" sz="2400" b="1" spc="-122" dirty="0">
                <a:solidFill>
                  <a:schemeClr val="accent5"/>
                </a:solidFill>
                <a:latin typeface="AoyagiKouzanFontT"/>
                <a:cs typeface="AoyagiKouzanFontT"/>
              </a:rPr>
              <a:t>1on1</a:t>
            </a:r>
            <a:r>
              <a:rPr lang="ja-JP" altLang="en-US" sz="2400" b="1" spc="-122" dirty="0">
                <a:solidFill>
                  <a:schemeClr val="accent5"/>
                </a:solidFill>
                <a:latin typeface="AoyagiKouzanFontT"/>
                <a:cs typeface="AoyagiKouzanFontT"/>
              </a:rPr>
              <a:t>」「フィードバック」</a:t>
            </a:r>
            <a:r>
              <a:rPr lang="ja-JP" altLang="en-US" sz="2400" b="1" spc="-122" dirty="0">
                <a:latin typeface="AoyagiKouzanFontT"/>
                <a:cs typeface="AoyagiKouzanFontT"/>
              </a:rPr>
              <a:t>です。</a:t>
            </a:r>
          </a:p>
        </p:txBody>
      </p:sp>
      <p:grpSp>
        <p:nvGrpSpPr>
          <p:cNvPr id="4" name="グループ化 3">
            <a:extLst>
              <a:ext uri="{FF2B5EF4-FFF2-40B4-BE49-F238E27FC236}">
                <a16:creationId xmlns:a16="http://schemas.microsoft.com/office/drawing/2014/main" id="{C8775A3C-70A9-ADCA-BCB7-5EAE6506438C}"/>
              </a:ext>
            </a:extLst>
          </p:cNvPr>
          <p:cNvGrpSpPr/>
          <p:nvPr/>
        </p:nvGrpSpPr>
        <p:grpSpPr>
          <a:xfrm>
            <a:off x="733191" y="1269655"/>
            <a:ext cx="8478530" cy="4207220"/>
            <a:chOff x="825378" y="1250605"/>
            <a:chExt cx="7243577" cy="3594411"/>
          </a:xfrm>
        </p:grpSpPr>
        <p:grpSp>
          <p:nvGrpSpPr>
            <p:cNvPr id="40" name="グループ化 39">
              <a:extLst>
                <a:ext uri="{FF2B5EF4-FFF2-40B4-BE49-F238E27FC236}">
                  <a16:creationId xmlns:a16="http://schemas.microsoft.com/office/drawing/2014/main" id="{5C80446D-A021-46D3-9832-1ED9658A9282}"/>
                </a:ext>
              </a:extLst>
            </p:cNvPr>
            <p:cNvGrpSpPr/>
            <p:nvPr/>
          </p:nvGrpSpPr>
          <p:grpSpPr>
            <a:xfrm>
              <a:off x="825378" y="1250605"/>
              <a:ext cx="7243577" cy="3594411"/>
              <a:chOff x="629421" y="1794030"/>
              <a:chExt cx="8915172" cy="4423890"/>
            </a:xfrm>
          </p:grpSpPr>
          <p:sp>
            <p:nvSpPr>
              <p:cNvPr id="10" name="正方形/長方形 9">
                <a:extLst>
                  <a:ext uri="{FF2B5EF4-FFF2-40B4-BE49-F238E27FC236}">
                    <a16:creationId xmlns:a16="http://schemas.microsoft.com/office/drawing/2014/main" id="{375508FC-A7A9-483D-ACED-E05A515D3476}"/>
                  </a:ext>
                </a:extLst>
              </p:cNvPr>
              <p:cNvSpPr/>
              <p:nvPr/>
            </p:nvSpPr>
            <p:spPr>
              <a:xfrm>
                <a:off x="3764507" y="1794030"/>
                <a:ext cx="2584041"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1" name="テキスト ボックス 10">
                <a:extLst>
                  <a:ext uri="{FF2B5EF4-FFF2-40B4-BE49-F238E27FC236}">
                    <a16:creationId xmlns:a16="http://schemas.microsoft.com/office/drawing/2014/main" id="{4041AAA1-5598-4A76-9C5B-9A7B79602919}"/>
                  </a:ext>
                </a:extLst>
              </p:cNvPr>
              <p:cNvSpPr txBox="1"/>
              <p:nvPr/>
            </p:nvSpPr>
            <p:spPr>
              <a:xfrm>
                <a:off x="4681537" y="1890023"/>
                <a:ext cx="765513" cy="420715"/>
              </a:xfrm>
              <a:prstGeom prst="rect">
                <a:avLst/>
              </a:prstGeom>
              <a:noFill/>
            </p:spPr>
            <p:txBody>
              <a:bodyPr wrap="none" rtlCol="0">
                <a:spAutoFit/>
              </a:bodyPr>
              <a:lstStyle/>
              <a:p>
                <a:pPr algn="ctr"/>
                <a:r>
                  <a:rPr lang="en-US" altLang="ja-JP" sz="2000" b="1" spc="-122" dirty="0">
                    <a:solidFill>
                      <a:schemeClr val="bg1"/>
                    </a:solidFill>
                  </a:rPr>
                  <a:t>1on1</a:t>
                </a:r>
                <a:endParaRPr lang="ja-JP" altLang="en-US" sz="2000" b="1" spc="-122" dirty="0">
                  <a:solidFill>
                    <a:schemeClr val="bg1"/>
                  </a:solidFill>
                </a:endParaRPr>
              </a:p>
            </p:txBody>
          </p:sp>
          <p:sp>
            <p:nvSpPr>
              <p:cNvPr id="12" name="正方形/長方形 11">
                <a:extLst>
                  <a:ext uri="{FF2B5EF4-FFF2-40B4-BE49-F238E27FC236}">
                    <a16:creationId xmlns:a16="http://schemas.microsoft.com/office/drawing/2014/main" id="{61BAE9FF-15A7-4318-89B8-1C5C978A711C}"/>
                  </a:ext>
                </a:extLst>
              </p:cNvPr>
              <p:cNvSpPr/>
              <p:nvPr/>
            </p:nvSpPr>
            <p:spPr>
              <a:xfrm>
                <a:off x="6960552" y="1794030"/>
                <a:ext cx="2584041"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3" name="テキスト ボックス 12">
                <a:extLst>
                  <a:ext uri="{FF2B5EF4-FFF2-40B4-BE49-F238E27FC236}">
                    <a16:creationId xmlns:a16="http://schemas.microsoft.com/office/drawing/2014/main" id="{FD54328E-03CB-4116-AC0D-8C96FA34723D}"/>
                  </a:ext>
                </a:extLst>
              </p:cNvPr>
              <p:cNvSpPr txBox="1"/>
              <p:nvPr/>
            </p:nvSpPr>
            <p:spPr>
              <a:xfrm>
                <a:off x="7276919" y="1890023"/>
                <a:ext cx="1966844" cy="420715"/>
              </a:xfrm>
              <a:prstGeom prst="rect">
                <a:avLst/>
              </a:prstGeom>
              <a:noFill/>
            </p:spPr>
            <p:txBody>
              <a:bodyPr wrap="none" rtlCol="0">
                <a:spAutoFit/>
              </a:bodyPr>
              <a:lstStyle/>
              <a:p>
                <a:pPr algn="ctr"/>
                <a:r>
                  <a:rPr lang="ja-JP" altLang="en-US" sz="2000" b="1" spc="-122" dirty="0">
                    <a:solidFill>
                      <a:schemeClr val="bg1"/>
                    </a:solidFill>
                  </a:rPr>
                  <a:t>フィードバック</a:t>
                </a:r>
              </a:p>
            </p:txBody>
          </p:sp>
          <p:grpSp>
            <p:nvGrpSpPr>
              <p:cNvPr id="23" name="グループ化 22">
                <a:extLst>
                  <a:ext uri="{FF2B5EF4-FFF2-40B4-BE49-F238E27FC236}">
                    <a16:creationId xmlns:a16="http://schemas.microsoft.com/office/drawing/2014/main" id="{E25C6654-6124-4F99-AACE-C94E79F383A2}"/>
                  </a:ext>
                </a:extLst>
              </p:cNvPr>
              <p:cNvGrpSpPr/>
              <p:nvPr/>
            </p:nvGrpSpPr>
            <p:grpSpPr>
              <a:xfrm>
                <a:off x="629421" y="1794030"/>
                <a:ext cx="8914157" cy="4423890"/>
                <a:chOff x="629421" y="1794030"/>
                <a:chExt cx="8914157" cy="4423890"/>
              </a:xfrm>
            </p:grpSpPr>
            <p:sp>
              <p:nvSpPr>
                <p:cNvPr id="2" name="正方形/長方形 1">
                  <a:extLst>
                    <a:ext uri="{FF2B5EF4-FFF2-40B4-BE49-F238E27FC236}">
                      <a16:creationId xmlns:a16="http://schemas.microsoft.com/office/drawing/2014/main" id="{F6FCB853-7D9A-49B9-A56B-019D01D9C088}"/>
                    </a:ext>
                  </a:extLst>
                </p:cNvPr>
                <p:cNvSpPr/>
                <p:nvPr/>
              </p:nvSpPr>
              <p:spPr>
                <a:xfrm>
                  <a:off x="629421" y="1794030"/>
                  <a:ext cx="2584041"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9" name="テキスト ボックス 8">
                  <a:extLst>
                    <a:ext uri="{FF2B5EF4-FFF2-40B4-BE49-F238E27FC236}">
                      <a16:creationId xmlns:a16="http://schemas.microsoft.com/office/drawing/2014/main" id="{F9E13892-7CE1-42CD-921B-97FBE0DD5C7F}"/>
                    </a:ext>
                  </a:extLst>
                </p:cNvPr>
                <p:cNvSpPr txBox="1"/>
                <p:nvPr/>
              </p:nvSpPr>
              <p:spPr>
                <a:xfrm>
                  <a:off x="1298641" y="1890023"/>
                  <a:ext cx="1207129" cy="420715"/>
                </a:xfrm>
                <a:prstGeom prst="rect">
                  <a:avLst/>
                </a:prstGeom>
                <a:noFill/>
              </p:spPr>
              <p:txBody>
                <a:bodyPr wrap="none" rtlCol="0">
                  <a:spAutoFit/>
                </a:bodyPr>
                <a:lstStyle/>
                <a:p>
                  <a:pPr algn="ctr"/>
                  <a:r>
                    <a:rPr lang="ja-JP" altLang="en-US" sz="2000" b="1" spc="-122" dirty="0">
                      <a:solidFill>
                        <a:schemeClr val="bg1"/>
                      </a:solidFill>
                    </a:rPr>
                    <a:t>目標管理</a:t>
                  </a:r>
                </a:p>
              </p:txBody>
            </p:sp>
            <p:sp>
              <p:nvSpPr>
                <p:cNvPr id="15" name="正方形/長方形 14">
                  <a:extLst>
                    <a:ext uri="{FF2B5EF4-FFF2-40B4-BE49-F238E27FC236}">
                      <a16:creationId xmlns:a16="http://schemas.microsoft.com/office/drawing/2014/main" id="{4DBBAE97-BAFE-4B7C-90E4-E81B33AE8D97}"/>
                    </a:ext>
                  </a:extLst>
                </p:cNvPr>
                <p:cNvSpPr/>
                <p:nvPr/>
              </p:nvSpPr>
              <p:spPr>
                <a:xfrm>
                  <a:off x="629421" y="2438464"/>
                  <a:ext cx="2584041" cy="3779456"/>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nvGrpSpPr>
                <p:cNvPr id="22" name="グループ化 21">
                  <a:extLst>
                    <a:ext uri="{FF2B5EF4-FFF2-40B4-BE49-F238E27FC236}">
                      <a16:creationId xmlns:a16="http://schemas.microsoft.com/office/drawing/2014/main" id="{8BA2E223-97A9-4389-ADF9-A32E75CB8DFA}"/>
                    </a:ext>
                  </a:extLst>
                </p:cNvPr>
                <p:cNvGrpSpPr/>
                <p:nvPr/>
              </p:nvGrpSpPr>
              <p:grpSpPr>
                <a:xfrm>
                  <a:off x="766354" y="4210447"/>
                  <a:ext cx="8637888" cy="1864792"/>
                  <a:chOff x="766354" y="4450144"/>
                  <a:chExt cx="8637888" cy="1864792"/>
                </a:xfrm>
              </p:grpSpPr>
              <p:sp>
                <p:nvSpPr>
                  <p:cNvPr id="16" name="正方形/長方形 15">
                    <a:extLst>
                      <a:ext uri="{FF2B5EF4-FFF2-40B4-BE49-F238E27FC236}">
                        <a16:creationId xmlns:a16="http://schemas.microsoft.com/office/drawing/2014/main" id="{A57F6969-5579-4B4E-88B7-C8C69258C2CA}"/>
                      </a:ext>
                    </a:extLst>
                  </p:cNvPr>
                  <p:cNvSpPr/>
                  <p:nvPr/>
                </p:nvSpPr>
                <p:spPr>
                  <a:xfrm>
                    <a:off x="766354" y="4450144"/>
                    <a:ext cx="2307772"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7" name="テキスト ボックス 16">
                    <a:extLst>
                      <a:ext uri="{FF2B5EF4-FFF2-40B4-BE49-F238E27FC236}">
                        <a16:creationId xmlns:a16="http://schemas.microsoft.com/office/drawing/2014/main" id="{477DBC4C-2B7A-4FBF-A230-2551F0D89AC5}"/>
                      </a:ext>
                    </a:extLst>
                  </p:cNvPr>
                  <p:cNvSpPr txBox="1"/>
                  <p:nvPr/>
                </p:nvSpPr>
                <p:spPr>
                  <a:xfrm>
                    <a:off x="1088571" y="4546137"/>
                    <a:ext cx="1759133" cy="355989"/>
                  </a:xfrm>
                  <a:prstGeom prst="rect">
                    <a:avLst/>
                  </a:prstGeom>
                  <a:noFill/>
                </p:spPr>
                <p:txBody>
                  <a:bodyPr wrap="square" rtlCol="0">
                    <a:spAutoFit/>
                  </a:bodyPr>
                  <a:lstStyle/>
                  <a:p>
                    <a:pPr algn="ctr"/>
                    <a:r>
                      <a:rPr lang="ja-JP" altLang="en-US" sz="1600" b="1" dirty="0">
                        <a:solidFill>
                          <a:schemeClr val="bg1"/>
                        </a:solidFill>
                      </a:rPr>
                      <a:t>成功を定義</a:t>
                    </a:r>
                  </a:p>
                </p:txBody>
              </p:sp>
              <p:sp>
                <p:nvSpPr>
                  <p:cNvPr id="18" name="正方形/長方形 17">
                    <a:extLst>
                      <a:ext uri="{FF2B5EF4-FFF2-40B4-BE49-F238E27FC236}">
                        <a16:creationId xmlns:a16="http://schemas.microsoft.com/office/drawing/2014/main" id="{3C82D0B1-C85E-4DBE-956F-016DAE067641}"/>
                      </a:ext>
                    </a:extLst>
                  </p:cNvPr>
                  <p:cNvSpPr/>
                  <p:nvPr/>
                </p:nvSpPr>
                <p:spPr>
                  <a:xfrm>
                    <a:off x="766354" y="5094578"/>
                    <a:ext cx="2307772"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9" name="テキスト ボックス 18">
                    <a:extLst>
                      <a:ext uri="{FF2B5EF4-FFF2-40B4-BE49-F238E27FC236}">
                        <a16:creationId xmlns:a16="http://schemas.microsoft.com/office/drawing/2014/main" id="{CB8D092F-5398-4947-B1C8-3F69F76E2C20}"/>
                      </a:ext>
                    </a:extLst>
                  </p:cNvPr>
                  <p:cNvSpPr txBox="1"/>
                  <p:nvPr/>
                </p:nvSpPr>
                <p:spPr>
                  <a:xfrm>
                    <a:off x="1088571" y="5190572"/>
                    <a:ext cx="1759133" cy="355989"/>
                  </a:xfrm>
                  <a:prstGeom prst="rect">
                    <a:avLst/>
                  </a:prstGeom>
                  <a:noFill/>
                </p:spPr>
                <p:txBody>
                  <a:bodyPr wrap="square" rtlCol="0">
                    <a:spAutoFit/>
                  </a:bodyPr>
                  <a:lstStyle/>
                  <a:p>
                    <a:pPr algn="ctr"/>
                    <a:r>
                      <a:rPr lang="ja-JP" altLang="en-US" sz="1600" b="1" dirty="0">
                        <a:solidFill>
                          <a:schemeClr val="bg1"/>
                        </a:solidFill>
                      </a:rPr>
                      <a:t>成長視点の注入</a:t>
                    </a:r>
                  </a:p>
                </p:txBody>
              </p:sp>
              <p:sp>
                <p:nvSpPr>
                  <p:cNvPr id="20" name="正方形/長方形 19">
                    <a:extLst>
                      <a:ext uri="{FF2B5EF4-FFF2-40B4-BE49-F238E27FC236}">
                        <a16:creationId xmlns:a16="http://schemas.microsoft.com/office/drawing/2014/main" id="{4FE927AE-6865-4797-86F8-A5A9FECCF584}"/>
                      </a:ext>
                    </a:extLst>
                  </p:cNvPr>
                  <p:cNvSpPr/>
                  <p:nvPr/>
                </p:nvSpPr>
                <p:spPr>
                  <a:xfrm>
                    <a:off x="766354" y="5757784"/>
                    <a:ext cx="2307772"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1" name="テキスト ボックス 20">
                    <a:extLst>
                      <a:ext uri="{FF2B5EF4-FFF2-40B4-BE49-F238E27FC236}">
                        <a16:creationId xmlns:a16="http://schemas.microsoft.com/office/drawing/2014/main" id="{BD4211FA-E4DA-4F8E-B5E4-FA9B6AB6733C}"/>
                      </a:ext>
                    </a:extLst>
                  </p:cNvPr>
                  <p:cNvSpPr txBox="1"/>
                  <p:nvPr/>
                </p:nvSpPr>
                <p:spPr>
                  <a:xfrm>
                    <a:off x="1088571" y="5853778"/>
                    <a:ext cx="1759133" cy="355989"/>
                  </a:xfrm>
                  <a:prstGeom prst="rect">
                    <a:avLst/>
                  </a:prstGeom>
                  <a:noFill/>
                </p:spPr>
                <p:txBody>
                  <a:bodyPr wrap="square" rtlCol="0">
                    <a:spAutoFit/>
                  </a:bodyPr>
                  <a:lstStyle/>
                  <a:p>
                    <a:pPr algn="ctr"/>
                    <a:r>
                      <a:rPr lang="ja-JP" altLang="en-US" sz="1600" b="1" dirty="0">
                        <a:solidFill>
                          <a:schemeClr val="bg1"/>
                        </a:solidFill>
                      </a:rPr>
                      <a:t>目標達成の支援</a:t>
                    </a:r>
                  </a:p>
                </p:txBody>
              </p:sp>
              <p:sp>
                <p:nvSpPr>
                  <p:cNvPr id="25" name="正方形/長方形 24">
                    <a:extLst>
                      <a:ext uri="{FF2B5EF4-FFF2-40B4-BE49-F238E27FC236}">
                        <a16:creationId xmlns:a16="http://schemas.microsoft.com/office/drawing/2014/main" id="{8CA5E9FD-42DE-4EE1-9BBA-31E963ADEE04}"/>
                      </a:ext>
                    </a:extLst>
                  </p:cNvPr>
                  <p:cNvSpPr/>
                  <p:nvPr/>
                </p:nvSpPr>
                <p:spPr>
                  <a:xfrm>
                    <a:off x="3900171" y="4450144"/>
                    <a:ext cx="2307772"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6" name="テキスト ボックス 25">
                    <a:extLst>
                      <a:ext uri="{FF2B5EF4-FFF2-40B4-BE49-F238E27FC236}">
                        <a16:creationId xmlns:a16="http://schemas.microsoft.com/office/drawing/2014/main" id="{ABCFE078-E0EA-4159-8CE9-51914EA24001}"/>
                      </a:ext>
                    </a:extLst>
                  </p:cNvPr>
                  <p:cNvSpPr txBox="1"/>
                  <p:nvPr/>
                </p:nvSpPr>
                <p:spPr>
                  <a:xfrm>
                    <a:off x="4222388" y="4546137"/>
                    <a:ext cx="1759133" cy="355989"/>
                  </a:xfrm>
                  <a:prstGeom prst="rect">
                    <a:avLst/>
                  </a:prstGeom>
                  <a:noFill/>
                </p:spPr>
                <p:txBody>
                  <a:bodyPr wrap="square" rtlCol="0">
                    <a:spAutoFit/>
                  </a:bodyPr>
                  <a:lstStyle/>
                  <a:p>
                    <a:pPr algn="ctr"/>
                    <a:r>
                      <a:rPr lang="ja-JP" altLang="en-US" sz="1600" b="1" dirty="0">
                        <a:solidFill>
                          <a:schemeClr val="bg1"/>
                        </a:solidFill>
                      </a:rPr>
                      <a:t>成長の促進</a:t>
                    </a:r>
                  </a:p>
                </p:txBody>
              </p:sp>
              <p:sp>
                <p:nvSpPr>
                  <p:cNvPr id="27" name="正方形/長方形 26">
                    <a:extLst>
                      <a:ext uri="{FF2B5EF4-FFF2-40B4-BE49-F238E27FC236}">
                        <a16:creationId xmlns:a16="http://schemas.microsoft.com/office/drawing/2014/main" id="{84FB0A13-89CE-4318-BF88-CD0053ACB48B}"/>
                      </a:ext>
                    </a:extLst>
                  </p:cNvPr>
                  <p:cNvSpPr/>
                  <p:nvPr/>
                </p:nvSpPr>
                <p:spPr>
                  <a:xfrm>
                    <a:off x="3900171" y="5094578"/>
                    <a:ext cx="2307772"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28" name="テキスト ボックス 27">
                    <a:extLst>
                      <a:ext uri="{FF2B5EF4-FFF2-40B4-BE49-F238E27FC236}">
                        <a16:creationId xmlns:a16="http://schemas.microsoft.com/office/drawing/2014/main" id="{1C942B27-93B9-4C9B-BA03-043F09238D79}"/>
                      </a:ext>
                    </a:extLst>
                  </p:cNvPr>
                  <p:cNvSpPr txBox="1"/>
                  <p:nvPr/>
                </p:nvSpPr>
                <p:spPr>
                  <a:xfrm>
                    <a:off x="4222388" y="5190572"/>
                    <a:ext cx="1759133" cy="355989"/>
                  </a:xfrm>
                  <a:prstGeom prst="rect">
                    <a:avLst/>
                  </a:prstGeom>
                  <a:noFill/>
                </p:spPr>
                <p:txBody>
                  <a:bodyPr wrap="square" rtlCol="0">
                    <a:spAutoFit/>
                  </a:bodyPr>
                  <a:lstStyle/>
                  <a:p>
                    <a:pPr algn="ctr"/>
                    <a:r>
                      <a:rPr lang="ja-JP" altLang="en-US" sz="1600" b="1" dirty="0">
                        <a:solidFill>
                          <a:schemeClr val="bg1"/>
                        </a:solidFill>
                      </a:rPr>
                      <a:t>目標達成の支援</a:t>
                    </a:r>
                  </a:p>
                </p:txBody>
              </p:sp>
              <p:sp>
                <p:nvSpPr>
                  <p:cNvPr id="29" name="正方形/長方形 28">
                    <a:extLst>
                      <a:ext uri="{FF2B5EF4-FFF2-40B4-BE49-F238E27FC236}">
                        <a16:creationId xmlns:a16="http://schemas.microsoft.com/office/drawing/2014/main" id="{F6F357A2-8314-4FBA-8EB9-C9AA2395ADD9}"/>
                      </a:ext>
                    </a:extLst>
                  </p:cNvPr>
                  <p:cNvSpPr/>
                  <p:nvPr/>
                </p:nvSpPr>
                <p:spPr>
                  <a:xfrm>
                    <a:off x="3900171" y="5757784"/>
                    <a:ext cx="2307772"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0" name="テキスト ボックス 29">
                    <a:extLst>
                      <a:ext uri="{FF2B5EF4-FFF2-40B4-BE49-F238E27FC236}">
                        <a16:creationId xmlns:a16="http://schemas.microsoft.com/office/drawing/2014/main" id="{EA17115A-8E22-4945-A5C8-FA65F272EB17}"/>
                      </a:ext>
                    </a:extLst>
                  </p:cNvPr>
                  <p:cNvSpPr txBox="1"/>
                  <p:nvPr/>
                </p:nvSpPr>
                <p:spPr>
                  <a:xfrm>
                    <a:off x="4222388" y="5853778"/>
                    <a:ext cx="1759133" cy="355989"/>
                  </a:xfrm>
                  <a:prstGeom prst="rect">
                    <a:avLst/>
                  </a:prstGeom>
                  <a:noFill/>
                </p:spPr>
                <p:txBody>
                  <a:bodyPr wrap="square" rtlCol="0">
                    <a:spAutoFit/>
                  </a:bodyPr>
                  <a:lstStyle/>
                  <a:p>
                    <a:pPr algn="ctr"/>
                    <a:r>
                      <a:rPr lang="ja-JP" altLang="en-US" sz="1600" b="1" dirty="0">
                        <a:solidFill>
                          <a:schemeClr val="bg1"/>
                        </a:solidFill>
                      </a:rPr>
                      <a:t>心理的安全性</a:t>
                    </a:r>
                  </a:p>
                </p:txBody>
              </p:sp>
              <p:sp>
                <p:nvSpPr>
                  <p:cNvPr id="31" name="正方形/長方形 30">
                    <a:extLst>
                      <a:ext uri="{FF2B5EF4-FFF2-40B4-BE49-F238E27FC236}">
                        <a16:creationId xmlns:a16="http://schemas.microsoft.com/office/drawing/2014/main" id="{FDF27B20-517A-4AF0-A296-8D571210D18D}"/>
                      </a:ext>
                    </a:extLst>
                  </p:cNvPr>
                  <p:cNvSpPr/>
                  <p:nvPr/>
                </p:nvSpPr>
                <p:spPr>
                  <a:xfrm>
                    <a:off x="7096470" y="4450144"/>
                    <a:ext cx="2307772"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2" name="テキスト ボックス 31">
                    <a:extLst>
                      <a:ext uri="{FF2B5EF4-FFF2-40B4-BE49-F238E27FC236}">
                        <a16:creationId xmlns:a16="http://schemas.microsoft.com/office/drawing/2014/main" id="{E3C49DBD-108E-4CA0-8B76-D48040A51DDE}"/>
                      </a:ext>
                    </a:extLst>
                  </p:cNvPr>
                  <p:cNvSpPr txBox="1"/>
                  <p:nvPr/>
                </p:nvSpPr>
                <p:spPr>
                  <a:xfrm>
                    <a:off x="7418687" y="4546137"/>
                    <a:ext cx="1759133" cy="355989"/>
                  </a:xfrm>
                  <a:prstGeom prst="rect">
                    <a:avLst/>
                  </a:prstGeom>
                  <a:noFill/>
                </p:spPr>
                <p:txBody>
                  <a:bodyPr wrap="square" rtlCol="0">
                    <a:spAutoFit/>
                  </a:bodyPr>
                  <a:lstStyle/>
                  <a:p>
                    <a:pPr algn="ctr"/>
                    <a:r>
                      <a:rPr lang="ja-JP" altLang="en-US" sz="1600" b="1" dirty="0">
                        <a:solidFill>
                          <a:schemeClr val="bg1"/>
                        </a:solidFill>
                      </a:rPr>
                      <a:t>成長の促進</a:t>
                    </a:r>
                  </a:p>
                </p:txBody>
              </p:sp>
              <p:sp>
                <p:nvSpPr>
                  <p:cNvPr id="33" name="正方形/長方形 32">
                    <a:extLst>
                      <a:ext uri="{FF2B5EF4-FFF2-40B4-BE49-F238E27FC236}">
                        <a16:creationId xmlns:a16="http://schemas.microsoft.com/office/drawing/2014/main" id="{C1AFEC34-29E8-4025-8C30-81EF2119B8B1}"/>
                      </a:ext>
                    </a:extLst>
                  </p:cNvPr>
                  <p:cNvSpPr/>
                  <p:nvPr/>
                </p:nvSpPr>
                <p:spPr>
                  <a:xfrm>
                    <a:off x="7096470" y="5094578"/>
                    <a:ext cx="2307772"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4" name="テキスト ボックス 33">
                    <a:extLst>
                      <a:ext uri="{FF2B5EF4-FFF2-40B4-BE49-F238E27FC236}">
                        <a16:creationId xmlns:a16="http://schemas.microsoft.com/office/drawing/2014/main" id="{3CC90BB6-3A3B-46A0-8F11-858305ABF04F}"/>
                      </a:ext>
                    </a:extLst>
                  </p:cNvPr>
                  <p:cNvSpPr txBox="1"/>
                  <p:nvPr/>
                </p:nvSpPr>
                <p:spPr>
                  <a:xfrm>
                    <a:off x="7418687" y="5190572"/>
                    <a:ext cx="1759133" cy="355989"/>
                  </a:xfrm>
                  <a:prstGeom prst="rect">
                    <a:avLst/>
                  </a:prstGeom>
                  <a:noFill/>
                </p:spPr>
                <p:txBody>
                  <a:bodyPr wrap="square" rtlCol="0">
                    <a:spAutoFit/>
                  </a:bodyPr>
                  <a:lstStyle/>
                  <a:p>
                    <a:pPr algn="ctr"/>
                    <a:r>
                      <a:rPr lang="ja-JP" altLang="en-US" sz="1600" b="1" dirty="0">
                        <a:solidFill>
                          <a:schemeClr val="bg1"/>
                        </a:solidFill>
                      </a:rPr>
                      <a:t>賞賛</a:t>
                    </a:r>
                  </a:p>
                </p:txBody>
              </p:sp>
              <p:sp>
                <p:nvSpPr>
                  <p:cNvPr id="35" name="正方形/長方形 34">
                    <a:extLst>
                      <a:ext uri="{FF2B5EF4-FFF2-40B4-BE49-F238E27FC236}">
                        <a16:creationId xmlns:a16="http://schemas.microsoft.com/office/drawing/2014/main" id="{6B2E6D72-769F-45EB-8FA6-41D0F67B52B4}"/>
                      </a:ext>
                    </a:extLst>
                  </p:cNvPr>
                  <p:cNvSpPr/>
                  <p:nvPr/>
                </p:nvSpPr>
                <p:spPr>
                  <a:xfrm>
                    <a:off x="7096470" y="5757784"/>
                    <a:ext cx="2307772" cy="5571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6" name="テキスト ボックス 35">
                    <a:extLst>
                      <a:ext uri="{FF2B5EF4-FFF2-40B4-BE49-F238E27FC236}">
                        <a16:creationId xmlns:a16="http://schemas.microsoft.com/office/drawing/2014/main" id="{12F7C705-6290-44BA-974F-5DF3C760594A}"/>
                      </a:ext>
                    </a:extLst>
                  </p:cNvPr>
                  <p:cNvSpPr txBox="1"/>
                  <p:nvPr/>
                </p:nvSpPr>
                <p:spPr>
                  <a:xfrm>
                    <a:off x="7418687" y="5853778"/>
                    <a:ext cx="1759133" cy="355989"/>
                  </a:xfrm>
                  <a:prstGeom prst="rect">
                    <a:avLst/>
                  </a:prstGeom>
                  <a:solidFill>
                    <a:schemeClr val="accent5"/>
                  </a:solidFill>
                </p:spPr>
                <p:txBody>
                  <a:bodyPr wrap="square" rtlCol="0">
                    <a:spAutoFit/>
                  </a:bodyPr>
                  <a:lstStyle/>
                  <a:p>
                    <a:pPr algn="ctr"/>
                    <a:r>
                      <a:rPr lang="ja-JP" altLang="en-US" sz="1600" b="1" dirty="0">
                        <a:solidFill>
                          <a:schemeClr val="bg1"/>
                        </a:solidFill>
                      </a:rPr>
                      <a:t>評価の伝達</a:t>
                    </a:r>
                  </a:p>
                </p:txBody>
              </p:sp>
            </p:grpSp>
            <p:sp>
              <p:nvSpPr>
                <p:cNvPr id="24" name="正方形/長方形 23">
                  <a:extLst>
                    <a:ext uri="{FF2B5EF4-FFF2-40B4-BE49-F238E27FC236}">
                      <a16:creationId xmlns:a16="http://schemas.microsoft.com/office/drawing/2014/main" id="{D571D34B-8519-42DA-9E9A-6372611BF525}"/>
                    </a:ext>
                  </a:extLst>
                </p:cNvPr>
                <p:cNvSpPr/>
                <p:nvPr/>
              </p:nvSpPr>
              <p:spPr>
                <a:xfrm>
                  <a:off x="3763238" y="2438464"/>
                  <a:ext cx="2584041" cy="3779456"/>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37" name="正方形/長方形 36">
                  <a:extLst>
                    <a:ext uri="{FF2B5EF4-FFF2-40B4-BE49-F238E27FC236}">
                      <a16:creationId xmlns:a16="http://schemas.microsoft.com/office/drawing/2014/main" id="{96F161E2-B9CD-429B-9F39-F49496D9635B}"/>
                    </a:ext>
                  </a:extLst>
                </p:cNvPr>
                <p:cNvSpPr/>
                <p:nvPr/>
              </p:nvSpPr>
              <p:spPr>
                <a:xfrm>
                  <a:off x="6959537" y="2438464"/>
                  <a:ext cx="2584041" cy="3779456"/>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grpSp>
          <p:sp>
            <p:nvSpPr>
              <p:cNvPr id="38" name="object 13">
                <a:extLst>
                  <a:ext uri="{FF2B5EF4-FFF2-40B4-BE49-F238E27FC236}">
                    <a16:creationId xmlns:a16="http://schemas.microsoft.com/office/drawing/2014/main" id="{2095168B-EE5A-4E05-BCEB-4DFCEEF40493}"/>
                  </a:ext>
                </a:extLst>
              </p:cNvPr>
              <p:cNvSpPr/>
              <p:nvPr/>
            </p:nvSpPr>
            <p:spPr>
              <a:xfrm>
                <a:off x="3318655" y="3392488"/>
                <a:ext cx="339390" cy="731289"/>
              </a:xfrm>
              <a:custGeom>
                <a:avLst/>
                <a:gdLst/>
                <a:ahLst/>
                <a:cxnLst/>
                <a:rect l="l" t="t" r="r" b="b"/>
                <a:pathLst>
                  <a:path w="239395" h="1702435">
                    <a:moveTo>
                      <a:pt x="0" y="1702194"/>
                    </a:moveTo>
                    <a:lnTo>
                      <a:pt x="0" y="0"/>
                    </a:lnTo>
                    <a:lnTo>
                      <a:pt x="239099" y="851095"/>
                    </a:lnTo>
                    <a:lnTo>
                      <a:pt x="0" y="1702194"/>
                    </a:lnTo>
                    <a:close/>
                  </a:path>
                </a:pathLst>
              </a:custGeom>
              <a:solidFill>
                <a:srgbClr val="666666"/>
              </a:solidFill>
            </p:spPr>
            <p:txBody>
              <a:bodyPr wrap="square" lIns="0" tIns="0" rIns="0" bIns="0" rtlCol="0"/>
              <a:lstStyle/>
              <a:p>
                <a:endParaRPr sz="1584"/>
              </a:p>
            </p:txBody>
          </p:sp>
          <p:sp>
            <p:nvSpPr>
              <p:cNvPr id="39" name="object 13">
                <a:extLst>
                  <a:ext uri="{FF2B5EF4-FFF2-40B4-BE49-F238E27FC236}">
                    <a16:creationId xmlns:a16="http://schemas.microsoft.com/office/drawing/2014/main" id="{E6FDD69B-C6E0-4B83-90ED-30E05F8E8016}"/>
                  </a:ext>
                </a:extLst>
              </p:cNvPr>
              <p:cNvSpPr/>
              <p:nvPr/>
            </p:nvSpPr>
            <p:spPr>
              <a:xfrm>
                <a:off x="6532118" y="3392488"/>
                <a:ext cx="339390" cy="731289"/>
              </a:xfrm>
              <a:custGeom>
                <a:avLst/>
                <a:gdLst/>
                <a:ahLst/>
                <a:cxnLst/>
                <a:rect l="l" t="t" r="r" b="b"/>
                <a:pathLst>
                  <a:path w="239395" h="1702435">
                    <a:moveTo>
                      <a:pt x="0" y="1702194"/>
                    </a:moveTo>
                    <a:lnTo>
                      <a:pt x="0" y="0"/>
                    </a:lnTo>
                    <a:lnTo>
                      <a:pt x="239099" y="851095"/>
                    </a:lnTo>
                    <a:lnTo>
                      <a:pt x="0" y="1702194"/>
                    </a:lnTo>
                    <a:close/>
                  </a:path>
                </a:pathLst>
              </a:custGeom>
              <a:solidFill>
                <a:srgbClr val="666666"/>
              </a:solidFill>
            </p:spPr>
            <p:txBody>
              <a:bodyPr wrap="square" lIns="0" tIns="0" rIns="0" bIns="0" rtlCol="0"/>
              <a:lstStyle/>
              <a:p>
                <a:endParaRPr sz="1584"/>
              </a:p>
            </p:txBody>
          </p:sp>
        </p:grpSp>
        <p:pic>
          <p:nvPicPr>
            <p:cNvPr id="44" name="図 43" descr="おもちゃ, 人形, 部屋 が含まれている画像&#10;&#10;自動的に生成された説明">
              <a:extLst>
                <a:ext uri="{FF2B5EF4-FFF2-40B4-BE49-F238E27FC236}">
                  <a16:creationId xmlns:a16="http://schemas.microsoft.com/office/drawing/2014/main" id="{338574C1-248E-4EE9-A935-5AA03BD47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439" y="1817546"/>
              <a:ext cx="1393190" cy="1377517"/>
            </a:xfrm>
            <a:prstGeom prst="rect">
              <a:avLst/>
            </a:prstGeom>
          </p:spPr>
        </p:pic>
        <p:pic>
          <p:nvPicPr>
            <p:cNvPr id="48" name="図 47" descr="クマの人形&#10;&#10;自動的に生成された説明">
              <a:extLst>
                <a:ext uri="{FF2B5EF4-FFF2-40B4-BE49-F238E27FC236}">
                  <a16:creationId xmlns:a16="http://schemas.microsoft.com/office/drawing/2014/main" id="{8B0BC60D-1AE9-4264-BCB0-6EE616BA2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7676" y="1789460"/>
              <a:ext cx="1299752" cy="1369963"/>
            </a:xfrm>
            <a:prstGeom prst="rect">
              <a:avLst/>
            </a:prstGeom>
          </p:spPr>
        </p:pic>
        <p:pic>
          <p:nvPicPr>
            <p:cNvPr id="49" name="図 48" descr="おもちゃ, 人形 が含まれている画像&#10;&#10;自動的に生成された説明">
              <a:extLst>
                <a:ext uri="{FF2B5EF4-FFF2-40B4-BE49-F238E27FC236}">
                  <a16:creationId xmlns:a16="http://schemas.microsoft.com/office/drawing/2014/main" id="{39116E85-EEDB-4526-A89C-98C7B2E366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534" y="1724606"/>
              <a:ext cx="1669707" cy="1538217"/>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ラフィックス 5">
            <a:extLst>
              <a:ext uri="{FF2B5EF4-FFF2-40B4-BE49-F238E27FC236}">
                <a16:creationId xmlns:a16="http://schemas.microsoft.com/office/drawing/2014/main" id="{8AE6740A-7EF5-7733-2381-E136CFD3FC57}"/>
              </a:ext>
            </a:extLst>
          </p:cNvPr>
          <p:cNvGrpSpPr/>
          <p:nvPr/>
        </p:nvGrpSpPr>
        <p:grpSpPr>
          <a:xfrm>
            <a:off x="307188" y="635876"/>
            <a:ext cx="8671562" cy="584775"/>
            <a:chOff x="815077" y="838054"/>
            <a:chExt cx="8671562" cy="584775"/>
          </a:xfrm>
          <a:solidFill>
            <a:srgbClr val="FFFFFF"/>
          </a:solidFill>
        </p:grpSpPr>
        <p:sp>
          <p:nvSpPr>
            <p:cNvPr id="18" name="テキスト ボックス 17">
              <a:extLst>
                <a:ext uri="{FF2B5EF4-FFF2-40B4-BE49-F238E27FC236}">
                  <a16:creationId xmlns:a16="http://schemas.microsoft.com/office/drawing/2014/main" id="{9CDD0196-3B02-8611-65C7-218B3C3B0B60}"/>
                </a:ext>
              </a:extLst>
            </p:cNvPr>
            <p:cNvSpPr txBox="1"/>
            <p:nvPr/>
          </p:nvSpPr>
          <p:spPr>
            <a:xfrm>
              <a:off x="815077" y="945265"/>
              <a:ext cx="4943789" cy="400110"/>
            </a:xfrm>
            <a:prstGeom prst="rect">
              <a:avLst/>
            </a:prstGeom>
            <a:noFill/>
          </p:spPr>
          <p:txBody>
            <a:bodyPr wrap="none" rtlCol="0">
              <a:spAutoFit/>
            </a:bodyPr>
            <a:lstStyle/>
            <a:p>
              <a:pPr algn="l"/>
              <a:r>
                <a:rPr lang="ja-JP" altLang="en-US" sz="2000" b="1" spc="183" baseline="0" dirty="0">
                  <a:ln/>
                  <a:solidFill>
                    <a:schemeClr val="accent3"/>
                  </a:solidFill>
                  <a:latin typeface="+mj-ea"/>
                  <a:ea typeface="+mj-ea"/>
                  <a:sym typeface="ＭＳ ゴシック"/>
                  <a:rtl val="0"/>
                </a:rPr>
                <a:t>経営者と管理職・社員全員で取り組む</a:t>
              </a:r>
            </a:p>
          </p:txBody>
        </p:sp>
        <p:sp>
          <p:nvSpPr>
            <p:cNvPr id="19" name="テキスト ボックス 18">
              <a:extLst>
                <a:ext uri="{FF2B5EF4-FFF2-40B4-BE49-F238E27FC236}">
                  <a16:creationId xmlns:a16="http://schemas.microsoft.com/office/drawing/2014/main" id="{7E07D63F-14CA-5A57-4FE3-F058BB77E323}"/>
                </a:ext>
              </a:extLst>
            </p:cNvPr>
            <p:cNvSpPr txBox="1"/>
            <p:nvPr/>
          </p:nvSpPr>
          <p:spPr>
            <a:xfrm>
              <a:off x="5706117" y="838054"/>
              <a:ext cx="3780522" cy="584775"/>
            </a:xfrm>
            <a:prstGeom prst="rect">
              <a:avLst/>
            </a:prstGeom>
            <a:noFill/>
          </p:spPr>
          <p:txBody>
            <a:bodyPr wrap="none" rtlCol="0">
              <a:spAutoFit/>
            </a:bodyPr>
            <a:lstStyle/>
            <a:p>
              <a:pPr algn="l"/>
              <a:r>
                <a:rPr lang="ja-JP" altLang="en-US" sz="3200" b="1" spc="305" baseline="0" dirty="0">
                  <a:ln/>
                  <a:solidFill>
                    <a:schemeClr val="accent3"/>
                  </a:solidFill>
                  <a:latin typeface="+mj-ea"/>
                  <a:ea typeface="+mj-ea"/>
                  <a:sym typeface="ＭＳ ゴシック"/>
                  <a:rtl val="0"/>
                </a:rPr>
                <a:t>プロジェクト方式</a:t>
              </a:r>
            </a:p>
          </p:txBody>
        </p:sp>
      </p:grpSp>
      <p:sp>
        <p:nvSpPr>
          <p:cNvPr id="140" name="テキスト ボックス 139">
            <a:extLst>
              <a:ext uri="{FF2B5EF4-FFF2-40B4-BE49-F238E27FC236}">
                <a16:creationId xmlns:a16="http://schemas.microsoft.com/office/drawing/2014/main" id="{7FB8BF23-8900-49CA-9DB7-6E5D2213D921}"/>
              </a:ext>
            </a:extLst>
          </p:cNvPr>
          <p:cNvSpPr txBox="1"/>
          <p:nvPr/>
        </p:nvSpPr>
        <p:spPr>
          <a:xfrm>
            <a:off x="396189" y="1287207"/>
            <a:ext cx="8965531" cy="369332"/>
          </a:xfrm>
          <a:prstGeom prst="rect">
            <a:avLst/>
          </a:prstGeom>
          <a:noFill/>
        </p:spPr>
        <p:txBody>
          <a:bodyPr wrap="none" rtlCol="0">
            <a:spAutoFit/>
          </a:bodyPr>
          <a:lstStyle/>
          <a:p>
            <a:pPr algn="l"/>
            <a:r>
              <a:rPr lang="ja-JP" altLang="en-US" b="1" spc="102" baseline="0" dirty="0">
                <a:ln/>
                <a:solidFill>
                  <a:schemeClr val="tx1">
                    <a:lumMod val="50000"/>
                    <a:lumOff val="50000"/>
                  </a:schemeClr>
                </a:solidFill>
                <a:latin typeface="+mj-ea"/>
                <a:ea typeface="+mj-ea"/>
                <a:sym typeface="ＭＳ ゴシック"/>
                <a:rtl val="0"/>
              </a:rPr>
              <a:t>目標管理・人事評価をクラウド化し、ビジョンの明確化や戦略の策定を見える化</a:t>
            </a:r>
          </a:p>
        </p:txBody>
      </p:sp>
      <p:grpSp>
        <p:nvGrpSpPr>
          <p:cNvPr id="151" name="グループ化 150">
            <a:extLst>
              <a:ext uri="{FF2B5EF4-FFF2-40B4-BE49-F238E27FC236}">
                <a16:creationId xmlns:a16="http://schemas.microsoft.com/office/drawing/2014/main" id="{6AE3D484-2A66-128E-1B96-5269F868AAB9}"/>
              </a:ext>
            </a:extLst>
          </p:cNvPr>
          <p:cNvGrpSpPr/>
          <p:nvPr/>
        </p:nvGrpSpPr>
        <p:grpSpPr>
          <a:xfrm>
            <a:off x="351754" y="1962149"/>
            <a:ext cx="9131504" cy="4082743"/>
            <a:chOff x="351754" y="1962149"/>
            <a:chExt cx="9131504" cy="4082743"/>
          </a:xfrm>
        </p:grpSpPr>
        <p:sp>
          <p:nvSpPr>
            <p:cNvPr id="8" name="フリーフォーム: 図形 7">
              <a:extLst>
                <a:ext uri="{FF2B5EF4-FFF2-40B4-BE49-F238E27FC236}">
                  <a16:creationId xmlns:a16="http://schemas.microsoft.com/office/drawing/2014/main" id="{5047A9DB-7A9C-C346-E9A3-CE791BBCE556}"/>
                </a:ext>
              </a:extLst>
            </p:cNvPr>
            <p:cNvSpPr/>
            <p:nvPr/>
          </p:nvSpPr>
          <p:spPr>
            <a:xfrm>
              <a:off x="351754" y="1962149"/>
              <a:ext cx="9131504" cy="4082743"/>
            </a:xfrm>
            <a:custGeom>
              <a:avLst/>
              <a:gdLst>
                <a:gd name="connsiteX0" fmla="*/ 0 w 9450506"/>
                <a:gd name="connsiteY0" fmla="*/ 0 h 4594604"/>
                <a:gd name="connsiteX1" fmla="*/ 9450507 w 9450506"/>
                <a:gd name="connsiteY1" fmla="*/ 0 h 4594604"/>
                <a:gd name="connsiteX2" fmla="*/ 9450507 w 9450506"/>
                <a:gd name="connsiteY2" fmla="*/ 4594604 h 4594604"/>
                <a:gd name="connsiteX3" fmla="*/ 0 w 9450506"/>
                <a:gd name="connsiteY3" fmla="*/ 4594604 h 4594604"/>
              </a:gdLst>
              <a:ahLst/>
              <a:cxnLst>
                <a:cxn ang="0">
                  <a:pos x="connsiteX0" y="connsiteY0"/>
                </a:cxn>
                <a:cxn ang="0">
                  <a:pos x="connsiteX1" y="connsiteY1"/>
                </a:cxn>
                <a:cxn ang="0">
                  <a:pos x="connsiteX2" y="connsiteY2"/>
                </a:cxn>
                <a:cxn ang="0">
                  <a:pos x="connsiteX3" y="connsiteY3"/>
                </a:cxn>
              </a:cxnLst>
              <a:rect l="l" t="t" r="r" b="b"/>
              <a:pathLst>
                <a:path w="9450506" h="4594604">
                  <a:moveTo>
                    <a:pt x="0" y="0"/>
                  </a:moveTo>
                  <a:lnTo>
                    <a:pt x="9450507" y="0"/>
                  </a:lnTo>
                  <a:lnTo>
                    <a:pt x="9450507" y="4594604"/>
                  </a:lnTo>
                  <a:lnTo>
                    <a:pt x="0" y="4594604"/>
                  </a:lnTo>
                  <a:close/>
                </a:path>
              </a:pathLst>
            </a:custGeom>
            <a:solidFill>
              <a:schemeClr val="accent4">
                <a:lumMod val="40000"/>
                <a:lumOff val="60000"/>
              </a:schemeClr>
            </a:solidFill>
            <a:ln w="15464" cap="flat">
              <a:noFill/>
              <a:prstDash val="solid"/>
              <a:miter/>
            </a:ln>
          </p:spPr>
          <p:txBody>
            <a:bodyPr rtlCol="0" anchor="ctr"/>
            <a:lstStyle/>
            <a:p>
              <a:endParaRPr lang="ja-JP" altLang="en-US"/>
            </a:p>
          </p:txBody>
        </p:sp>
        <p:sp>
          <p:nvSpPr>
            <p:cNvPr id="9" name="フリーフォーム: 図形 8">
              <a:extLst>
                <a:ext uri="{FF2B5EF4-FFF2-40B4-BE49-F238E27FC236}">
                  <a16:creationId xmlns:a16="http://schemas.microsoft.com/office/drawing/2014/main" id="{68EA1BD1-6EB0-E3BC-B658-A47B56922AC1}"/>
                </a:ext>
              </a:extLst>
            </p:cNvPr>
            <p:cNvSpPr/>
            <p:nvPr/>
          </p:nvSpPr>
          <p:spPr>
            <a:xfrm>
              <a:off x="672768" y="3666448"/>
              <a:ext cx="3049713" cy="1502037"/>
            </a:xfrm>
            <a:custGeom>
              <a:avLst/>
              <a:gdLst>
                <a:gd name="connsiteX0" fmla="*/ 0 w 3049713"/>
                <a:gd name="connsiteY0" fmla="*/ 0 h 1502037"/>
                <a:gd name="connsiteX1" fmla="*/ 3049714 w 3049713"/>
                <a:gd name="connsiteY1" fmla="*/ 0 h 1502037"/>
                <a:gd name="connsiteX2" fmla="*/ 3049714 w 3049713"/>
                <a:gd name="connsiteY2" fmla="*/ 1502038 h 1502037"/>
                <a:gd name="connsiteX3" fmla="*/ 0 w 3049713"/>
                <a:gd name="connsiteY3" fmla="*/ 1502038 h 1502037"/>
              </a:gdLst>
              <a:ahLst/>
              <a:cxnLst>
                <a:cxn ang="0">
                  <a:pos x="connsiteX0" y="connsiteY0"/>
                </a:cxn>
                <a:cxn ang="0">
                  <a:pos x="connsiteX1" y="connsiteY1"/>
                </a:cxn>
                <a:cxn ang="0">
                  <a:pos x="connsiteX2" y="connsiteY2"/>
                </a:cxn>
                <a:cxn ang="0">
                  <a:pos x="connsiteX3" y="connsiteY3"/>
                </a:cxn>
              </a:cxnLst>
              <a:rect l="l" t="t" r="r" b="b"/>
              <a:pathLst>
                <a:path w="3049713" h="1502037">
                  <a:moveTo>
                    <a:pt x="0" y="0"/>
                  </a:moveTo>
                  <a:lnTo>
                    <a:pt x="3049714" y="0"/>
                  </a:lnTo>
                  <a:lnTo>
                    <a:pt x="3049714" y="1502038"/>
                  </a:lnTo>
                  <a:lnTo>
                    <a:pt x="0" y="1502038"/>
                  </a:lnTo>
                  <a:close/>
                </a:path>
              </a:pathLst>
            </a:custGeom>
            <a:solidFill>
              <a:srgbClr val="949495"/>
            </a:solidFill>
            <a:ln w="15464" cap="flat">
              <a:noFill/>
              <a:prstDash val="solid"/>
              <a:miter/>
            </a:ln>
          </p:spPr>
          <p:txBody>
            <a:bodyPr rtlCol="0" anchor="ctr"/>
            <a:lstStyle/>
            <a:p>
              <a:endParaRPr lang="ja-JP" altLang="en-US"/>
            </a:p>
          </p:txBody>
        </p:sp>
        <p:grpSp>
          <p:nvGrpSpPr>
            <p:cNvPr id="10" name="グラフィックス 5">
              <a:extLst>
                <a:ext uri="{FF2B5EF4-FFF2-40B4-BE49-F238E27FC236}">
                  <a16:creationId xmlns:a16="http://schemas.microsoft.com/office/drawing/2014/main" id="{208C0CFD-8F05-89AA-1C96-92C98DB35206}"/>
                </a:ext>
              </a:extLst>
            </p:cNvPr>
            <p:cNvGrpSpPr/>
            <p:nvPr/>
          </p:nvGrpSpPr>
          <p:grpSpPr>
            <a:xfrm>
              <a:off x="5552959" y="2350212"/>
              <a:ext cx="1978531" cy="1035135"/>
              <a:chOff x="5427946" y="1680973"/>
              <a:chExt cx="1978531" cy="1035135"/>
            </a:xfrm>
          </p:grpSpPr>
          <p:sp>
            <p:nvSpPr>
              <p:cNvPr id="11" name="フリーフォーム: 図形 10">
                <a:extLst>
                  <a:ext uri="{FF2B5EF4-FFF2-40B4-BE49-F238E27FC236}">
                    <a16:creationId xmlns:a16="http://schemas.microsoft.com/office/drawing/2014/main" id="{A1293696-E617-E239-8D1E-7B27417FD752}"/>
                  </a:ext>
                </a:extLst>
              </p:cNvPr>
              <p:cNvSpPr/>
              <p:nvPr/>
            </p:nvSpPr>
            <p:spPr>
              <a:xfrm>
                <a:off x="7236920" y="2111054"/>
                <a:ext cx="169557" cy="257275"/>
              </a:xfrm>
              <a:custGeom>
                <a:avLst/>
                <a:gdLst>
                  <a:gd name="connsiteX0" fmla="*/ 0 w 169557"/>
                  <a:gd name="connsiteY0" fmla="*/ 257276 h 257275"/>
                  <a:gd name="connsiteX1" fmla="*/ 169557 w 169557"/>
                  <a:gd name="connsiteY1" fmla="*/ 126085 h 257275"/>
                  <a:gd name="connsiteX2" fmla="*/ 0 w 169557"/>
                  <a:gd name="connsiteY2" fmla="*/ 0 h 257275"/>
                </a:gdLst>
                <a:ahLst/>
                <a:cxnLst>
                  <a:cxn ang="0">
                    <a:pos x="connsiteX0" y="connsiteY0"/>
                  </a:cxn>
                  <a:cxn ang="0">
                    <a:pos x="connsiteX1" y="connsiteY1"/>
                  </a:cxn>
                  <a:cxn ang="0">
                    <a:pos x="connsiteX2" y="connsiteY2"/>
                  </a:cxn>
                </a:cxnLst>
                <a:rect l="l" t="t" r="r" b="b"/>
                <a:pathLst>
                  <a:path w="169557" h="257275">
                    <a:moveTo>
                      <a:pt x="0" y="257276"/>
                    </a:moveTo>
                    <a:lnTo>
                      <a:pt x="169557" y="126085"/>
                    </a:lnTo>
                    <a:lnTo>
                      <a:pt x="0" y="0"/>
                    </a:lnTo>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12" name="フリーフォーム: 図形 11">
                <a:extLst>
                  <a:ext uri="{FF2B5EF4-FFF2-40B4-BE49-F238E27FC236}">
                    <a16:creationId xmlns:a16="http://schemas.microsoft.com/office/drawing/2014/main" id="{6362F8A2-B7D6-11ED-EBE2-54AED26D83F8}"/>
                  </a:ext>
                </a:extLst>
              </p:cNvPr>
              <p:cNvSpPr/>
              <p:nvPr/>
            </p:nvSpPr>
            <p:spPr>
              <a:xfrm>
                <a:off x="5474203" y="1727230"/>
                <a:ext cx="1790099" cy="988878"/>
              </a:xfrm>
              <a:custGeom>
                <a:avLst/>
                <a:gdLst>
                  <a:gd name="connsiteX0" fmla="*/ 0 w 1790099"/>
                  <a:gd name="connsiteY0" fmla="*/ 0 h 988878"/>
                  <a:gd name="connsiteX1" fmla="*/ 1790100 w 1790099"/>
                  <a:gd name="connsiteY1" fmla="*/ 0 h 988878"/>
                  <a:gd name="connsiteX2" fmla="*/ 1790100 w 1790099"/>
                  <a:gd name="connsiteY2" fmla="*/ 988879 h 988878"/>
                  <a:gd name="connsiteX3" fmla="*/ 0 w 1790099"/>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1790099" h="988878">
                    <a:moveTo>
                      <a:pt x="0" y="0"/>
                    </a:moveTo>
                    <a:lnTo>
                      <a:pt x="1790100" y="0"/>
                    </a:lnTo>
                    <a:lnTo>
                      <a:pt x="1790100" y="988879"/>
                    </a:lnTo>
                    <a:lnTo>
                      <a:pt x="0" y="988879"/>
                    </a:lnTo>
                    <a:close/>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13" name="フリーフォーム: 図形 12">
                <a:extLst>
                  <a:ext uri="{FF2B5EF4-FFF2-40B4-BE49-F238E27FC236}">
                    <a16:creationId xmlns:a16="http://schemas.microsoft.com/office/drawing/2014/main" id="{0CE179B4-E6DC-330C-4CF2-16440494C693}"/>
                  </a:ext>
                </a:extLst>
              </p:cNvPr>
              <p:cNvSpPr/>
              <p:nvPr/>
            </p:nvSpPr>
            <p:spPr>
              <a:xfrm>
                <a:off x="5427946" y="1680973"/>
                <a:ext cx="1790099" cy="988878"/>
              </a:xfrm>
              <a:custGeom>
                <a:avLst/>
                <a:gdLst>
                  <a:gd name="connsiteX0" fmla="*/ 0 w 1790099"/>
                  <a:gd name="connsiteY0" fmla="*/ 0 h 988878"/>
                  <a:gd name="connsiteX1" fmla="*/ 1790100 w 1790099"/>
                  <a:gd name="connsiteY1" fmla="*/ 0 h 988878"/>
                  <a:gd name="connsiteX2" fmla="*/ 1790100 w 1790099"/>
                  <a:gd name="connsiteY2" fmla="*/ 988879 h 988878"/>
                  <a:gd name="connsiteX3" fmla="*/ 0 w 1790099"/>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1790099" h="988878">
                    <a:moveTo>
                      <a:pt x="0" y="0"/>
                    </a:moveTo>
                    <a:lnTo>
                      <a:pt x="1790100" y="0"/>
                    </a:lnTo>
                    <a:lnTo>
                      <a:pt x="1790100" y="988879"/>
                    </a:lnTo>
                    <a:lnTo>
                      <a:pt x="0" y="988879"/>
                    </a:lnTo>
                    <a:close/>
                  </a:path>
                </a:pathLst>
              </a:custGeom>
              <a:solidFill>
                <a:srgbClr val="FFFFFF"/>
              </a:solidFill>
              <a:ln w="15464" cap="flat">
                <a:solidFill>
                  <a:srgbClr val="ABCD03"/>
                </a:solidFill>
                <a:prstDash val="solid"/>
                <a:miter/>
              </a:ln>
            </p:spPr>
            <p:txBody>
              <a:bodyPr rtlCol="0" anchor="ctr"/>
              <a:lstStyle/>
              <a:p>
                <a:endParaRPr lang="ja-JP" altLang="en-US" b="1">
                  <a:latin typeface="+mj-ea"/>
                  <a:ea typeface="+mj-ea"/>
                </a:endParaRPr>
              </a:p>
            </p:txBody>
          </p:sp>
        </p:grpSp>
        <p:grpSp>
          <p:nvGrpSpPr>
            <p:cNvPr id="14" name="グラフィックス 5">
              <a:extLst>
                <a:ext uri="{FF2B5EF4-FFF2-40B4-BE49-F238E27FC236}">
                  <a16:creationId xmlns:a16="http://schemas.microsoft.com/office/drawing/2014/main" id="{A956F051-0BA9-154B-7809-078D5B5F239B}"/>
                </a:ext>
              </a:extLst>
            </p:cNvPr>
            <p:cNvGrpSpPr/>
            <p:nvPr/>
          </p:nvGrpSpPr>
          <p:grpSpPr>
            <a:xfrm>
              <a:off x="7531490" y="2350212"/>
              <a:ext cx="1697430" cy="1035135"/>
              <a:chOff x="7406477" y="1680973"/>
              <a:chExt cx="1697430" cy="1035135"/>
            </a:xfrm>
          </p:grpSpPr>
          <p:sp>
            <p:nvSpPr>
              <p:cNvPr id="15" name="フリーフォーム: 図形 14">
                <a:extLst>
                  <a:ext uri="{FF2B5EF4-FFF2-40B4-BE49-F238E27FC236}">
                    <a16:creationId xmlns:a16="http://schemas.microsoft.com/office/drawing/2014/main" id="{4CF13DA1-B524-A456-D7D2-B760AA241D45}"/>
                  </a:ext>
                </a:extLst>
              </p:cNvPr>
              <p:cNvSpPr/>
              <p:nvPr/>
            </p:nvSpPr>
            <p:spPr>
              <a:xfrm>
                <a:off x="7452734" y="1727230"/>
                <a:ext cx="1651173" cy="988878"/>
              </a:xfrm>
              <a:custGeom>
                <a:avLst/>
                <a:gdLst>
                  <a:gd name="connsiteX0" fmla="*/ 0 w 1651173"/>
                  <a:gd name="connsiteY0" fmla="*/ 0 h 988878"/>
                  <a:gd name="connsiteX1" fmla="*/ 1651174 w 1651173"/>
                  <a:gd name="connsiteY1" fmla="*/ 0 h 988878"/>
                  <a:gd name="connsiteX2" fmla="*/ 1651174 w 1651173"/>
                  <a:gd name="connsiteY2" fmla="*/ 988879 h 988878"/>
                  <a:gd name="connsiteX3" fmla="*/ 0 w 1651173"/>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1651173" h="988878">
                    <a:moveTo>
                      <a:pt x="0" y="0"/>
                    </a:moveTo>
                    <a:lnTo>
                      <a:pt x="1651174" y="0"/>
                    </a:lnTo>
                    <a:lnTo>
                      <a:pt x="1651174" y="988879"/>
                    </a:lnTo>
                    <a:lnTo>
                      <a:pt x="0" y="988879"/>
                    </a:lnTo>
                    <a:close/>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16" name="フリーフォーム: 図形 15">
                <a:extLst>
                  <a:ext uri="{FF2B5EF4-FFF2-40B4-BE49-F238E27FC236}">
                    <a16:creationId xmlns:a16="http://schemas.microsoft.com/office/drawing/2014/main" id="{AC83267F-6FE4-DF7E-D015-0D5E82322EA1}"/>
                  </a:ext>
                </a:extLst>
              </p:cNvPr>
              <p:cNvSpPr/>
              <p:nvPr/>
            </p:nvSpPr>
            <p:spPr>
              <a:xfrm>
                <a:off x="7406477" y="1680973"/>
                <a:ext cx="1651173" cy="988878"/>
              </a:xfrm>
              <a:custGeom>
                <a:avLst/>
                <a:gdLst>
                  <a:gd name="connsiteX0" fmla="*/ 0 w 1651173"/>
                  <a:gd name="connsiteY0" fmla="*/ 0 h 988878"/>
                  <a:gd name="connsiteX1" fmla="*/ 1651174 w 1651173"/>
                  <a:gd name="connsiteY1" fmla="*/ 0 h 988878"/>
                  <a:gd name="connsiteX2" fmla="*/ 1651174 w 1651173"/>
                  <a:gd name="connsiteY2" fmla="*/ 988879 h 988878"/>
                  <a:gd name="connsiteX3" fmla="*/ 0 w 1651173"/>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1651173" h="988878">
                    <a:moveTo>
                      <a:pt x="0" y="0"/>
                    </a:moveTo>
                    <a:lnTo>
                      <a:pt x="1651174" y="0"/>
                    </a:lnTo>
                    <a:lnTo>
                      <a:pt x="1651174" y="988879"/>
                    </a:lnTo>
                    <a:lnTo>
                      <a:pt x="0" y="988879"/>
                    </a:lnTo>
                    <a:close/>
                  </a:path>
                </a:pathLst>
              </a:custGeom>
              <a:solidFill>
                <a:srgbClr val="FFFFFF"/>
              </a:solidFill>
              <a:ln w="15464" cap="flat">
                <a:solidFill>
                  <a:srgbClr val="ABCD03"/>
                </a:solidFill>
                <a:prstDash val="solid"/>
                <a:miter/>
              </a:ln>
            </p:spPr>
            <p:txBody>
              <a:bodyPr rtlCol="0" anchor="ctr"/>
              <a:lstStyle/>
              <a:p>
                <a:endParaRPr lang="ja-JP" altLang="en-US" b="1">
                  <a:latin typeface="+mj-ea"/>
                  <a:ea typeface="+mj-ea"/>
                </a:endParaRPr>
              </a:p>
            </p:txBody>
          </p:sp>
        </p:grpSp>
        <p:sp>
          <p:nvSpPr>
            <p:cNvPr id="20" name="フリーフォーム: 図形 19">
              <a:extLst>
                <a:ext uri="{FF2B5EF4-FFF2-40B4-BE49-F238E27FC236}">
                  <a16:creationId xmlns:a16="http://schemas.microsoft.com/office/drawing/2014/main" id="{31CFE6FE-89FE-638C-110B-FAC3418F962A}"/>
                </a:ext>
              </a:extLst>
            </p:cNvPr>
            <p:cNvSpPr/>
            <p:nvPr/>
          </p:nvSpPr>
          <p:spPr>
            <a:xfrm>
              <a:off x="699377" y="2396469"/>
              <a:ext cx="788070" cy="988878"/>
            </a:xfrm>
            <a:custGeom>
              <a:avLst/>
              <a:gdLst>
                <a:gd name="connsiteX0" fmla="*/ 0 w 788070"/>
                <a:gd name="connsiteY0" fmla="*/ 0 h 988878"/>
                <a:gd name="connsiteX1" fmla="*/ 788071 w 788070"/>
                <a:gd name="connsiteY1" fmla="*/ 0 h 988878"/>
                <a:gd name="connsiteX2" fmla="*/ 788071 w 788070"/>
                <a:gd name="connsiteY2" fmla="*/ 988879 h 988878"/>
                <a:gd name="connsiteX3" fmla="*/ 0 w 788070"/>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788070" h="988878">
                  <a:moveTo>
                    <a:pt x="0" y="0"/>
                  </a:moveTo>
                  <a:lnTo>
                    <a:pt x="788071" y="0"/>
                  </a:lnTo>
                  <a:lnTo>
                    <a:pt x="788071" y="988879"/>
                  </a:lnTo>
                  <a:lnTo>
                    <a:pt x="0" y="988879"/>
                  </a:lnTo>
                  <a:close/>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21" name="フリーフォーム: 図形 20">
              <a:extLst>
                <a:ext uri="{FF2B5EF4-FFF2-40B4-BE49-F238E27FC236}">
                  <a16:creationId xmlns:a16="http://schemas.microsoft.com/office/drawing/2014/main" id="{F19B5B3C-0CB3-9262-E1DF-AD49CF8662C8}"/>
                </a:ext>
              </a:extLst>
            </p:cNvPr>
            <p:cNvSpPr/>
            <p:nvPr/>
          </p:nvSpPr>
          <p:spPr>
            <a:xfrm>
              <a:off x="653120" y="2350212"/>
              <a:ext cx="788070" cy="988878"/>
            </a:xfrm>
            <a:custGeom>
              <a:avLst/>
              <a:gdLst>
                <a:gd name="connsiteX0" fmla="*/ 0 w 788070"/>
                <a:gd name="connsiteY0" fmla="*/ 0 h 988878"/>
                <a:gd name="connsiteX1" fmla="*/ 788071 w 788070"/>
                <a:gd name="connsiteY1" fmla="*/ 0 h 988878"/>
                <a:gd name="connsiteX2" fmla="*/ 788071 w 788070"/>
                <a:gd name="connsiteY2" fmla="*/ 988879 h 988878"/>
                <a:gd name="connsiteX3" fmla="*/ 0 w 788070"/>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788070" h="988878">
                  <a:moveTo>
                    <a:pt x="0" y="0"/>
                  </a:moveTo>
                  <a:lnTo>
                    <a:pt x="788071" y="0"/>
                  </a:lnTo>
                  <a:lnTo>
                    <a:pt x="788071" y="988879"/>
                  </a:lnTo>
                  <a:lnTo>
                    <a:pt x="0" y="988879"/>
                  </a:lnTo>
                  <a:close/>
                </a:path>
              </a:pathLst>
            </a:custGeom>
            <a:solidFill>
              <a:srgbClr val="FFFFFF"/>
            </a:solidFill>
            <a:ln w="15464" cap="flat">
              <a:solidFill>
                <a:srgbClr val="ABCD03"/>
              </a:solidFill>
              <a:prstDash val="solid"/>
              <a:miter/>
            </a:ln>
          </p:spPr>
          <p:txBody>
            <a:bodyPr rtlCol="0" anchor="ctr"/>
            <a:lstStyle/>
            <a:p>
              <a:endParaRPr lang="ja-JP" altLang="en-US" b="1">
                <a:latin typeface="+mj-ea"/>
                <a:ea typeface="+mj-ea"/>
              </a:endParaRPr>
            </a:p>
          </p:txBody>
        </p:sp>
        <p:sp>
          <p:nvSpPr>
            <p:cNvPr id="22" name="フリーフォーム: 図形 21">
              <a:extLst>
                <a:ext uri="{FF2B5EF4-FFF2-40B4-BE49-F238E27FC236}">
                  <a16:creationId xmlns:a16="http://schemas.microsoft.com/office/drawing/2014/main" id="{3D6E5512-F327-6FB3-EF15-5FAA144E2C38}"/>
                </a:ext>
              </a:extLst>
            </p:cNvPr>
            <p:cNvSpPr/>
            <p:nvPr/>
          </p:nvSpPr>
          <p:spPr>
            <a:xfrm>
              <a:off x="1460065" y="2780293"/>
              <a:ext cx="169557" cy="257275"/>
            </a:xfrm>
            <a:custGeom>
              <a:avLst/>
              <a:gdLst>
                <a:gd name="connsiteX0" fmla="*/ 0 w 169557"/>
                <a:gd name="connsiteY0" fmla="*/ 257276 h 257275"/>
                <a:gd name="connsiteX1" fmla="*/ 169557 w 169557"/>
                <a:gd name="connsiteY1" fmla="*/ 126085 h 257275"/>
                <a:gd name="connsiteX2" fmla="*/ 0 w 169557"/>
                <a:gd name="connsiteY2" fmla="*/ 0 h 257275"/>
              </a:gdLst>
              <a:ahLst/>
              <a:cxnLst>
                <a:cxn ang="0">
                  <a:pos x="connsiteX0" y="connsiteY0"/>
                </a:cxn>
                <a:cxn ang="0">
                  <a:pos x="connsiteX1" y="connsiteY1"/>
                </a:cxn>
                <a:cxn ang="0">
                  <a:pos x="connsiteX2" y="connsiteY2"/>
                </a:cxn>
              </a:cxnLst>
              <a:rect l="l" t="t" r="r" b="b"/>
              <a:pathLst>
                <a:path w="169557" h="257275">
                  <a:moveTo>
                    <a:pt x="0" y="257276"/>
                  </a:moveTo>
                  <a:lnTo>
                    <a:pt x="169557" y="126085"/>
                  </a:lnTo>
                  <a:lnTo>
                    <a:pt x="0" y="0"/>
                  </a:lnTo>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23" name="テキスト ボックス 22">
              <a:extLst>
                <a:ext uri="{FF2B5EF4-FFF2-40B4-BE49-F238E27FC236}">
                  <a16:creationId xmlns:a16="http://schemas.microsoft.com/office/drawing/2014/main" id="{EFCA705E-096C-9BB7-D4BC-AEB71B192524}"/>
                </a:ext>
              </a:extLst>
            </p:cNvPr>
            <p:cNvSpPr txBox="1"/>
            <p:nvPr/>
          </p:nvSpPr>
          <p:spPr>
            <a:xfrm>
              <a:off x="654813" y="2512725"/>
              <a:ext cx="651140" cy="279757"/>
            </a:xfrm>
            <a:prstGeom prst="rect">
              <a:avLst/>
            </a:prstGeom>
            <a:noFill/>
          </p:spPr>
          <p:txBody>
            <a:bodyPr wrap="none" rtlCol="0">
              <a:spAutoFit/>
            </a:bodyPr>
            <a:lstStyle/>
            <a:p>
              <a:pPr algn="l"/>
              <a:r>
                <a:rPr lang="ja-JP" altLang="en-US" sz="1218" b="1" spc="0" baseline="0">
                  <a:ln/>
                  <a:solidFill>
                    <a:srgbClr val="ABCD03"/>
                  </a:solidFill>
                  <a:latin typeface="+mj-ea"/>
                  <a:ea typeface="+mj-ea"/>
                  <a:sym typeface="ＭＳ ゴシック"/>
                  <a:rtl val="0"/>
                </a:rPr>
                <a:t>経営者</a:t>
              </a:r>
            </a:p>
          </p:txBody>
        </p:sp>
        <p:sp>
          <p:nvSpPr>
            <p:cNvPr id="24" name="テキスト ボックス 23">
              <a:extLst>
                <a:ext uri="{FF2B5EF4-FFF2-40B4-BE49-F238E27FC236}">
                  <a16:creationId xmlns:a16="http://schemas.microsoft.com/office/drawing/2014/main" id="{135A7066-9DFA-6848-16FE-A192C9B90175}"/>
                </a:ext>
              </a:extLst>
            </p:cNvPr>
            <p:cNvSpPr txBox="1"/>
            <p:nvPr/>
          </p:nvSpPr>
          <p:spPr>
            <a:xfrm>
              <a:off x="654813" y="2716937"/>
              <a:ext cx="806631"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事業計画</a:t>
              </a:r>
            </a:p>
          </p:txBody>
        </p:sp>
        <p:sp>
          <p:nvSpPr>
            <p:cNvPr id="25" name="テキスト ボックス 24">
              <a:extLst>
                <a:ext uri="{FF2B5EF4-FFF2-40B4-BE49-F238E27FC236}">
                  <a16:creationId xmlns:a16="http://schemas.microsoft.com/office/drawing/2014/main" id="{AEAE5E4B-CF31-4507-563E-EF132BE7BC76}"/>
                </a:ext>
              </a:extLst>
            </p:cNvPr>
            <p:cNvSpPr txBox="1"/>
            <p:nvPr/>
          </p:nvSpPr>
          <p:spPr>
            <a:xfrm>
              <a:off x="654813" y="2921148"/>
              <a:ext cx="495649"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策定</a:t>
              </a:r>
            </a:p>
          </p:txBody>
        </p:sp>
        <p:sp>
          <p:nvSpPr>
            <p:cNvPr id="26" name="テキスト ボックス 25">
              <a:extLst>
                <a:ext uri="{FF2B5EF4-FFF2-40B4-BE49-F238E27FC236}">
                  <a16:creationId xmlns:a16="http://schemas.microsoft.com/office/drawing/2014/main" id="{8F9D432A-966F-2C05-2779-7546DB112DB0}"/>
                </a:ext>
              </a:extLst>
            </p:cNvPr>
            <p:cNvSpPr txBox="1"/>
            <p:nvPr/>
          </p:nvSpPr>
          <p:spPr>
            <a:xfrm>
              <a:off x="7528851" y="2406443"/>
              <a:ext cx="340158" cy="279757"/>
            </a:xfrm>
            <a:prstGeom prst="rect">
              <a:avLst/>
            </a:prstGeom>
            <a:noFill/>
          </p:spPr>
          <p:txBody>
            <a:bodyPr wrap="none" rtlCol="0">
              <a:spAutoFit/>
            </a:bodyPr>
            <a:lstStyle/>
            <a:p>
              <a:pPr algn="l"/>
              <a:r>
                <a:rPr lang="ja-JP" altLang="en-US" sz="1218" b="1" spc="0" baseline="0">
                  <a:ln/>
                  <a:solidFill>
                    <a:srgbClr val="ABCD03"/>
                  </a:solidFill>
                  <a:latin typeface="+mj-ea"/>
                  <a:ea typeface="+mj-ea"/>
                  <a:sym typeface="ＭＳ ゴシック"/>
                  <a:rtl val="0"/>
                </a:rPr>
                <a:t>社</a:t>
              </a:r>
            </a:p>
          </p:txBody>
        </p:sp>
        <p:sp>
          <p:nvSpPr>
            <p:cNvPr id="27" name="テキスト ボックス 26">
              <a:extLst>
                <a:ext uri="{FF2B5EF4-FFF2-40B4-BE49-F238E27FC236}">
                  <a16:creationId xmlns:a16="http://schemas.microsoft.com/office/drawing/2014/main" id="{16DF622B-715E-63E6-B478-FB8E8D6C092D}"/>
                </a:ext>
              </a:extLst>
            </p:cNvPr>
            <p:cNvSpPr txBox="1"/>
            <p:nvPr/>
          </p:nvSpPr>
          <p:spPr>
            <a:xfrm>
              <a:off x="7675822" y="2406443"/>
              <a:ext cx="337208" cy="279757"/>
            </a:xfrm>
            <a:prstGeom prst="rect">
              <a:avLst/>
            </a:prstGeom>
            <a:noFill/>
          </p:spPr>
          <p:txBody>
            <a:bodyPr wrap="none" rtlCol="0">
              <a:spAutoFit/>
            </a:bodyPr>
            <a:lstStyle/>
            <a:p>
              <a:pPr algn="l"/>
              <a:r>
                <a:rPr lang="ja-JP" altLang="en-US" sz="1218" b="1" spc="-23" baseline="0">
                  <a:ln/>
                  <a:solidFill>
                    <a:srgbClr val="ABCD03"/>
                  </a:solidFill>
                  <a:latin typeface="+mj-ea"/>
                  <a:ea typeface="+mj-ea"/>
                  <a:sym typeface="ＭＳ ゴシック"/>
                  <a:rtl val="0"/>
                </a:rPr>
                <a:t>員</a:t>
              </a:r>
            </a:p>
          </p:txBody>
        </p:sp>
        <p:sp>
          <p:nvSpPr>
            <p:cNvPr id="28" name="テキスト ボックス 27">
              <a:extLst>
                <a:ext uri="{FF2B5EF4-FFF2-40B4-BE49-F238E27FC236}">
                  <a16:creationId xmlns:a16="http://schemas.microsoft.com/office/drawing/2014/main" id="{275CB48D-AFB4-D8CF-6846-3E8056E1F505}"/>
                </a:ext>
              </a:extLst>
            </p:cNvPr>
            <p:cNvSpPr txBox="1"/>
            <p:nvPr/>
          </p:nvSpPr>
          <p:spPr>
            <a:xfrm>
              <a:off x="7819853" y="2406443"/>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は</a:t>
              </a:r>
            </a:p>
          </p:txBody>
        </p:sp>
        <p:sp>
          <p:nvSpPr>
            <p:cNvPr id="29" name="テキスト ボックス 28">
              <a:extLst>
                <a:ext uri="{FF2B5EF4-FFF2-40B4-BE49-F238E27FC236}">
                  <a16:creationId xmlns:a16="http://schemas.microsoft.com/office/drawing/2014/main" id="{449D0182-3A3D-8F8F-BA12-A73C87830286}"/>
                </a:ext>
              </a:extLst>
            </p:cNvPr>
            <p:cNvSpPr txBox="1"/>
            <p:nvPr/>
          </p:nvSpPr>
          <p:spPr>
            <a:xfrm>
              <a:off x="7965276" y="2406443"/>
              <a:ext cx="265907" cy="279757"/>
            </a:xfrm>
            <a:prstGeom prst="rect">
              <a:avLst/>
            </a:prstGeom>
            <a:noFill/>
          </p:spPr>
          <p:txBody>
            <a:bodyPr wrap="none" rtlCol="0">
              <a:spAutoFit/>
            </a:bodyPr>
            <a:lstStyle/>
            <a:p>
              <a:pPr algn="l"/>
              <a:r>
                <a:rPr lang="ja-JP" altLang="en-US" sz="1218" b="1" spc="-579" baseline="0">
                  <a:ln/>
                  <a:solidFill>
                    <a:srgbClr val="231815"/>
                  </a:solidFill>
                  <a:latin typeface="+mj-ea"/>
                  <a:ea typeface="+mj-ea"/>
                  <a:sym typeface="ＭＳ ゴシック"/>
                  <a:rtl val="0"/>
                </a:rPr>
                <a:t>、</a:t>
              </a:r>
            </a:p>
          </p:txBody>
        </p:sp>
        <p:sp>
          <p:nvSpPr>
            <p:cNvPr id="30" name="テキスト ボックス 29">
              <a:extLst>
                <a:ext uri="{FF2B5EF4-FFF2-40B4-BE49-F238E27FC236}">
                  <a16:creationId xmlns:a16="http://schemas.microsoft.com/office/drawing/2014/main" id="{24233954-6BF8-8F61-F770-F0CD909B66A9}"/>
                </a:ext>
              </a:extLst>
            </p:cNvPr>
            <p:cNvSpPr txBox="1"/>
            <p:nvPr/>
          </p:nvSpPr>
          <p:spPr>
            <a:xfrm>
              <a:off x="7528851" y="2610654"/>
              <a:ext cx="315727" cy="279757"/>
            </a:xfrm>
            <a:prstGeom prst="rect">
              <a:avLst/>
            </a:prstGeom>
            <a:noFill/>
          </p:spPr>
          <p:txBody>
            <a:bodyPr wrap="none" rtlCol="0">
              <a:spAutoFit/>
            </a:bodyPr>
            <a:lstStyle/>
            <a:p>
              <a:pPr algn="l"/>
              <a:r>
                <a:rPr lang="ja-JP" altLang="en-US" sz="1218" b="1" spc="197" baseline="0">
                  <a:ln/>
                  <a:solidFill>
                    <a:srgbClr val="231815"/>
                  </a:solidFill>
                  <a:latin typeface="+mj-ea"/>
                  <a:ea typeface="+mj-ea"/>
                  <a:cs typeface="Arial"/>
                  <a:sym typeface="Arial"/>
                  <a:rtl val="0"/>
                </a:rPr>
                <a:t>3</a:t>
              </a:r>
            </a:p>
          </p:txBody>
        </p:sp>
        <p:sp>
          <p:nvSpPr>
            <p:cNvPr id="31" name="テキスト ボックス 30">
              <a:extLst>
                <a:ext uri="{FF2B5EF4-FFF2-40B4-BE49-F238E27FC236}">
                  <a16:creationId xmlns:a16="http://schemas.microsoft.com/office/drawing/2014/main" id="{2F738C2F-B257-4034-BE31-13F213B7AC87}"/>
                </a:ext>
              </a:extLst>
            </p:cNvPr>
            <p:cNvSpPr txBox="1"/>
            <p:nvPr/>
          </p:nvSpPr>
          <p:spPr>
            <a:xfrm>
              <a:off x="7657102" y="2610654"/>
              <a:ext cx="326821" cy="279757"/>
            </a:xfrm>
            <a:prstGeom prst="rect">
              <a:avLst/>
            </a:prstGeom>
            <a:noFill/>
          </p:spPr>
          <p:txBody>
            <a:bodyPr wrap="none" rtlCol="0">
              <a:spAutoFit/>
            </a:bodyPr>
            <a:lstStyle/>
            <a:p>
              <a:pPr algn="l"/>
              <a:r>
                <a:rPr lang="ja-JP" altLang="en-US" sz="1218" b="1" spc="-104" baseline="0">
                  <a:ln/>
                  <a:solidFill>
                    <a:srgbClr val="231815"/>
                  </a:solidFill>
                  <a:latin typeface="+mj-ea"/>
                  <a:ea typeface="+mj-ea"/>
                  <a:sym typeface="ＭＳ ゴシック"/>
                  <a:rtl val="0"/>
                </a:rPr>
                <a:t>ヶ</a:t>
              </a:r>
            </a:p>
          </p:txBody>
        </p:sp>
        <p:sp>
          <p:nvSpPr>
            <p:cNvPr id="32" name="テキスト ボックス 31">
              <a:extLst>
                <a:ext uri="{FF2B5EF4-FFF2-40B4-BE49-F238E27FC236}">
                  <a16:creationId xmlns:a16="http://schemas.microsoft.com/office/drawing/2014/main" id="{7A7E3C0D-0221-6A2C-3256-BB9B8AAD850D}"/>
                </a:ext>
              </a:extLst>
            </p:cNvPr>
            <p:cNvSpPr txBox="1"/>
            <p:nvPr/>
          </p:nvSpPr>
          <p:spPr>
            <a:xfrm>
              <a:off x="7790923" y="2610654"/>
              <a:ext cx="334259" cy="279757"/>
            </a:xfrm>
            <a:prstGeom prst="rect">
              <a:avLst/>
            </a:prstGeom>
            <a:noFill/>
          </p:spPr>
          <p:txBody>
            <a:bodyPr wrap="none" rtlCol="0">
              <a:spAutoFit/>
            </a:bodyPr>
            <a:lstStyle/>
            <a:p>
              <a:pPr algn="l"/>
              <a:r>
                <a:rPr lang="ja-JP" altLang="en-US" sz="1218" b="1" spc="-46" baseline="0">
                  <a:ln/>
                  <a:solidFill>
                    <a:srgbClr val="231815"/>
                  </a:solidFill>
                  <a:latin typeface="+mj-ea"/>
                  <a:ea typeface="+mj-ea"/>
                  <a:sym typeface="ＭＳ ゴシック"/>
                  <a:rtl val="0"/>
                </a:rPr>
                <a:t>月</a:t>
              </a:r>
            </a:p>
          </p:txBody>
        </p:sp>
        <p:sp>
          <p:nvSpPr>
            <p:cNvPr id="33" name="テキスト ボックス 32">
              <a:extLst>
                <a:ext uri="{FF2B5EF4-FFF2-40B4-BE49-F238E27FC236}">
                  <a16:creationId xmlns:a16="http://schemas.microsoft.com/office/drawing/2014/main" id="{8B54A2E9-4802-FF2F-E152-308F1703AE98}"/>
                </a:ext>
              </a:extLst>
            </p:cNvPr>
            <p:cNvSpPr txBox="1"/>
            <p:nvPr/>
          </p:nvSpPr>
          <p:spPr>
            <a:xfrm>
              <a:off x="7932014" y="2610654"/>
              <a:ext cx="320922" cy="279757"/>
            </a:xfrm>
            <a:prstGeom prst="rect">
              <a:avLst/>
            </a:prstGeom>
            <a:noFill/>
          </p:spPr>
          <p:txBody>
            <a:bodyPr wrap="none" rtlCol="0">
              <a:spAutoFit/>
            </a:bodyPr>
            <a:lstStyle/>
            <a:p>
              <a:pPr algn="l"/>
              <a:r>
                <a:rPr lang="ja-JP" altLang="en-US" sz="1218" b="1" spc="-150" baseline="0">
                  <a:ln/>
                  <a:solidFill>
                    <a:srgbClr val="231815"/>
                  </a:solidFill>
                  <a:latin typeface="+mj-ea"/>
                  <a:ea typeface="+mj-ea"/>
                  <a:sym typeface="ＭＳ ゴシック"/>
                  <a:rtl val="0"/>
                </a:rPr>
                <a:t>ご</a:t>
              </a:r>
            </a:p>
          </p:txBody>
        </p:sp>
        <p:sp>
          <p:nvSpPr>
            <p:cNvPr id="34" name="テキスト ボックス 33">
              <a:extLst>
                <a:ext uri="{FF2B5EF4-FFF2-40B4-BE49-F238E27FC236}">
                  <a16:creationId xmlns:a16="http://schemas.microsoft.com/office/drawing/2014/main" id="{3244F448-F965-9004-E82C-43F8DF93445E}"/>
                </a:ext>
              </a:extLst>
            </p:cNvPr>
            <p:cNvSpPr txBox="1"/>
            <p:nvPr/>
          </p:nvSpPr>
          <p:spPr>
            <a:xfrm>
              <a:off x="8059801" y="2610654"/>
              <a:ext cx="328231" cy="279757"/>
            </a:xfrm>
            <a:prstGeom prst="rect">
              <a:avLst/>
            </a:prstGeom>
            <a:noFill/>
          </p:spPr>
          <p:txBody>
            <a:bodyPr wrap="none" rtlCol="0">
              <a:spAutoFit/>
            </a:bodyPr>
            <a:lstStyle/>
            <a:p>
              <a:pPr algn="l"/>
              <a:r>
                <a:rPr lang="ja-JP" altLang="en-US" sz="1218" b="1" spc="-93" baseline="0">
                  <a:ln/>
                  <a:solidFill>
                    <a:srgbClr val="231815"/>
                  </a:solidFill>
                  <a:latin typeface="+mj-ea"/>
                  <a:ea typeface="+mj-ea"/>
                  <a:sym typeface="ＭＳ ゴシック"/>
                  <a:rtl val="0"/>
                </a:rPr>
                <a:t>と</a:t>
              </a:r>
            </a:p>
          </p:txBody>
        </p:sp>
        <p:sp>
          <p:nvSpPr>
            <p:cNvPr id="35" name="テキスト ボックス 34">
              <a:extLst>
                <a:ext uri="{FF2B5EF4-FFF2-40B4-BE49-F238E27FC236}">
                  <a16:creationId xmlns:a16="http://schemas.microsoft.com/office/drawing/2014/main" id="{55153426-4364-E60B-DE91-1DD4A275BAC5}"/>
                </a:ext>
              </a:extLst>
            </p:cNvPr>
            <p:cNvSpPr txBox="1"/>
            <p:nvPr/>
          </p:nvSpPr>
          <p:spPr>
            <a:xfrm>
              <a:off x="8195014" y="2610654"/>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に</a:t>
              </a:r>
            </a:p>
          </p:txBody>
        </p:sp>
        <p:sp>
          <p:nvSpPr>
            <p:cNvPr id="36" name="テキスト ボックス 35">
              <a:extLst>
                <a:ext uri="{FF2B5EF4-FFF2-40B4-BE49-F238E27FC236}">
                  <a16:creationId xmlns:a16="http://schemas.microsoft.com/office/drawing/2014/main" id="{FB43A424-98F2-FE45-F50A-15BD82DAE685}"/>
                </a:ext>
              </a:extLst>
            </p:cNvPr>
            <p:cNvSpPr txBox="1"/>
            <p:nvPr/>
          </p:nvSpPr>
          <p:spPr>
            <a:xfrm>
              <a:off x="7528851" y="2814866"/>
              <a:ext cx="651140"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評価面</a:t>
              </a:r>
            </a:p>
          </p:txBody>
        </p:sp>
        <p:sp>
          <p:nvSpPr>
            <p:cNvPr id="37" name="テキスト ボックス 36">
              <a:extLst>
                <a:ext uri="{FF2B5EF4-FFF2-40B4-BE49-F238E27FC236}">
                  <a16:creationId xmlns:a16="http://schemas.microsoft.com/office/drawing/2014/main" id="{C36455D1-1AF0-D671-F3D3-81319F5D9B5C}"/>
                </a:ext>
              </a:extLst>
            </p:cNvPr>
            <p:cNvSpPr txBox="1"/>
            <p:nvPr/>
          </p:nvSpPr>
          <p:spPr>
            <a:xfrm>
              <a:off x="7969762" y="2814866"/>
              <a:ext cx="337208" cy="279757"/>
            </a:xfrm>
            <a:prstGeom prst="rect">
              <a:avLst/>
            </a:prstGeom>
            <a:noFill/>
          </p:spPr>
          <p:txBody>
            <a:bodyPr wrap="none" rtlCol="0">
              <a:spAutoFit/>
            </a:bodyPr>
            <a:lstStyle/>
            <a:p>
              <a:pPr algn="l"/>
              <a:r>
                <a:rPr lang="ja-JP" altLang="en-US" sz="1218" b="1" spc="-23" baseline="0">
                  <a:ln/>
                  <a:solidFill>
                    <a:srgbClr val="231815"/>
                  </a:solidFill>
                  <a:latin typeface="+mj-ea"/>
                  <a:ea typeface="+mj-ea"/>
                  <a:sym typeface="ＭＳ ゴシック"/>
                  <a:rtl val="0"/>
                </a:rPr>
                <a:t>接</a:t>
              </a:r>
            </a:p>
          </p:txBody>
        </p:sp>
        <p:sp>
          <p:nvSpPr>
            <p:cNvPr id="38" name="テキスト ボックス 37">
              <a:extLst>
                <a:ext uri="{FF2B5EF4-FFF2-40B4-BE49-F238E27FC236}">
                  <a16:creationId xmlns:a16="http://schemas.microsoft.com/office/drawing/2014/main" id="{9DDE6BA6-C360-4109-2522-25490AD10DBB}"/>
                </a:ext>
              </a:extLst>
            </p:cNvPr>
            <p:cNvSpPr txBox="1"/>
            <p:nvPr/>
          </p:nvSpPr>
          <p:spPr>
            <a:xfrm>
              <a:off x="8113793" y="2814866"/>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を</a:t>
              </a:r>
            </a:p>
          </p:txBody>
        </p:sp>
        <p:sp>
          <p:nvSpPr>
            <p:cNvPr id="39" name="テキスト ボックス 38">
              <a:extLst>
                <a:ext uri="{FF2B5EF4-FFF2-40B4-BE49-F238E27FC236}">
                  <a16:creationId xmlns:a16="http://schemas.microsoft.com/office/drawing/2014/main" id="{E43C1317-98D5-C76A-D495-6EB41C1B5137}"/>
                </a:ext>
              </a:extLst>
            </p:cNvPr>
            <p:cNvSpPr txBox="1"/>
            <p:nvPr/>
          </p:nvSpPr>
          <p:spPr>
            <a:xfrm>
              <a:off x="8259217" y="2814866"/>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実</a:t>
              </a:r>
            </a:p>
          </p:txBody>
        </p:sp>
        <p:sp>
          <p:nvSpPr>
            <p:cNvPr id="40" name="テキスト ボックス 39">
              <a:extLst>
                <a:ext uri="{FF2B5EF4-FFF2-40B4-BE49-F238E27FC236}">
                  <a16:creationId xmlns:a16="http://schemas.microsoft.com/office/drawing/2014/main" id="{6A93A60D-EE7B-25B1-2967-C5E394A58BCF}"/>
                </a:ext>
              </a:extLst>
            </p:cNvPr>
            <p:cNvSpPr txBox="1"/>
            <p:nvPr/>
          </p:nvSpPr>
          <p:spPr>
            <a:xfrm>
              <a:off x="8406187" y="2814866"/>
              <a:ext cx="328231" cy="279757"/>
            </a:xfrm>
            <a:prstGeom prst="rect">
              <a:avLst/>
            </a:prstGeom>
            <a:noFill/>
          </p:spPr>
          <p:txBody>
            <a:bodyPr wrap="none" rtlCol="0">
              <a:spAutoFit/>
            </a:bodyPr>
            <a:lstStyle/>
            <a:p>
              <a:pPr algn="l"/>
              <a:r>
                <a:rPr lang="ja-JP" altLang="en-US" sz="1218" b="1" spc="-93" baseline="0">
                  <a:ln/>
                  <a:solidFill>
                    <a:srgbClr val="231815"/>
                  </a:solidFill>
                  <a:latin typeface="+mj-ea"/>
                  <a:ea typeface="+mj-ea"/>
                  <a:sym typeface="ＭＳ ゴシック"/>
                  <a:rtl val="0"/>
                </a:rPr>
                <a:t>施</a:t>
              </a:r>
            </a:p>
          </p:txBody>
        </p:sp>
        <p:sp>
          <p:nvSpPr>
            <p:cNvPr id="41" name="テキスト ボックス 40">
              <a:extLst>
                <a:ext uri="{FF2B5EF4-FFF2-40B4-BE49-F238E27FC236}">
                  <a16:creationId xmlns:a16="http://schemas.microsoft.com/office/drawing/2014/main" id="{9A3687B0-CCAB-9866-04A4-FCD8F736AE01}"/>
                </a:ext>
              </a:extLst>
            </p:cNvPr>
            <p:cNvSpPr txBox="1"/>
            <p:nvPr/>
          </p:nvSpPr>
          <p:spPr>
            <a:xfrm>
              <a:off x="8541555" y="2814866"/>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し</a:t>
              </a:r>
            </a:p>
          </p:txBody>
        </p:sp>
        <p:sp>
          <p:nvSpPr>
            <p:cNvPr id="42" name="テキスト ボックス 41">
              <a:extLst>
                <a:ext uri="{FF2B5EF4-FFF2-40B4-BE49-F238E27FC236}">
                  <a16:creationId xmlns:a16="http://schemas.microsoft.com/office/drawing/2014/main" id="{6A63E76A-A317-BB8F-4988-D71539570177}"/>
                </a:ext>
              </a:extLst>
            </p:cNvPr>
            <p:cNvSpPr txBox="1"/>
            <p:nvPr/>
          </p:nvSpPr>
          <p:spPr>
            <a:xfrm>
              <a:off x="7528851" y="3019077"/>
              <a:ext cx="651140"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成長目</a:t>
              </a:r>
            </a:p>
          </p:txBody>
        </p:sp>
        <p:sp>
          <p:nvSpPr>
            <p:cNvPr id="43" name="テキスト ボックス 42">
              <a:extLst>
                <a:ext uri="{FF2B5EF4-FFF2-40B4-BE49-F238E27FC236}">
                  <a16:creationId xmlns:a16="http://schemas.microsoft.com/office/drawing/2014/main" id="{DF589369-041B-57FC-CAE9-665E1CEDB9D0}"/>
                </a:ext>
              </a:extLst>
            </p:cNvPr>
            <p:cNvSpPr txBox="1"/>
            <p:nvPr/>
          </p:nvSpPr>
          <p:spPr>
            <a:xfrm>
              <a:off x="7969762" y="3019077"/>
              <a:ext cx="337208" cy="279757"/>
            </a:xfrm>
            <a:prstGeom prst="rect">
              <a:avLst/>
            </a:prstGeom>
            <a:noFill/>
          </p:spPr>
          <p:txBody>
            <a:bodyPr wrap="none" rtlCol="0">
              <a:spAutoFit/>
            </a:bodyPr>
            <a:lstStyle/>
            <a:p>
              <a:pPr algn="l"/>
              <a:r>
                <a:rPr lang="ja-JP" altLang="en-US" sz="1218" b="1" spc="-23" baseline="0">
                  <a:ln/>
                  <a:solidFill>
                    <a:srgbClr val="231815"/>
                  </a:solidFill>
                  <a:latin typeface="+mj-ea"/>
                  <a:ea typeface="+mj-ea"/>
                  <a:sym typeface="ＭＳ ゴシック"/>
                  <a:rtl val="0"/>
                </a:rPr>
                <a:t>標</a:t>
              </a:r>
            </a:p>
          </p:txBody>
        </p:sp>
        <p:sp>
          <p:nvSpPr>
            <p:cNvPr id="44" name="テキスト ボックス 43">
              <a:extLst>
                <a:ext uri="{FF2B5EF4-FFF2-40B4-BE49-F238E27FC236}">
                  <a16:creationId xmlns:a16="http://schemas.microsoft.com/office/drawing/2014/main" id="{AD52603F-7F85-585D-9107-72C9B97BB677}"/>
                </a:ext>
              </a:extLst>
            </p:cNvPr>
            <p:cNvSpPr txBox="1"/>
            <p:nvPr/>
          </p:nvSpPr>
          <p:spPr>
            <a:xfrm>
              <a:off x="8113793" y="3019077"/>
              <a:ext cx="329770" cy="279757"/>
            </a:xfrm>
            <a:prstGeom prst="rect">
              <a:avLst/>
            </a:prstGeom>
            <a:noFill/>
          </p:spPr>
          <p:txBody>
            <a:bodyPr wrap="none" rtlCol="0">
              <a:spAutoFit/>
            </a:bodyPr>
            <a:lstStyle/>
            <a:p>
              <a:pPr algn="l"/>
              <a:r>
                <a:rPr lang="ja-JP" altLang="en-US" sz="1218" b="1" spc="-81" baseline="0">
                  <a:ln/>
                  <a:solidFill>
                    <a:srgbClr val="231815"/>
                  </a:solidFill>
                  <a:latin typeface="+mj-ea"/>
                  <a:ea typeface="+mj-ea"/>
                  <a:sym typeface="ＭＳ ゴシック"/>
                  <a:rtl val="0"/>
                </a:rPr>
                <a:t>カ</a:t>
              </a:r>
            </a:p>
          </p:txBody>
        </p:sp>
        <p:sp>
          <p:nvSpPr>
            <p:cNvPr id="45" name="テキスト ボックス 44">
              <a:extLst>
                <a:ext uri="{FF2B5EF4-FFF2-40B4-BE49-F238E27FC236}">
                  <a16:creationId xmlns:a16="http://schemas.microsoft.com/office/drawing/2014/main" id="{B9A2273D-95E8-1F94-7CE7-8B583F5281AC}"/>
                </a:ext>
              </a:extLst>
            </p:cNvPr>
            <p:cNvSpPr txBox="1"/>
            <p:nvPr/>
          </p:nvSpPr>
          <p:spPr>
            <a:xfrm>
              <a:off x="8250553" y="3019077"/>
              <a:ext cx="319383" cy="279757"/>
            </a:xfrm>
            <a:prstGeom prst="rect">
              <a:avLst/>
            </a:prstGeom>
            <a:noFill/>
          </p:spPr>
          <p:txBody>
            <a:bodyPr wrap="none" rtlCol="0">
              <a:spAutoFit/>
            </a:bodyPr>
            <a:lstStyle/>
            <a:p>
              <a:pPr algn="l"/>
              <a:r>
                <a:rPr lang="ja-JP" altLang="en-US" sz="1218" b="1" spc="-162" baseline="0">
                  <a:ln/>
                  <a:solidFill>
                    <a:srgbClr val="231815"/>
                  </a:solidFill>
                  <a:latin typeface="+mj-ea"/>
                  <a:ea typeface="+mj-ea"/>
                  <a:sym typeface="ＭＳ ゴシック"/>
                  <a:rtl val="0"/>
                </a:rPr>
                <a:t>ー</a:t>
              </a:r>
            </a:p>
          </p:txBody>
        </p:sp>
        <p:sp>
          <p:nvSpPr>
            <p:cNvPr id="46" name="テキスト ボックス 45">
              <a:extLst>
                <a:ext uri="{FF2B5EF4-FFF2-40B4-BE49-F238E27FC236}">
                  <a16:creationId xmlns:a16="http://schemas.microsoft.com/office/drawing/2014/main" id="{F86CE68D-B388-52E6-527E-0F045FF57EF1}"/>
                </a:ext>
              </a:extLst>
            </p:cNvPr>
            <p:cNvSpPr txBox="1"/>
            <p:nvPr/>
          </p:nvSpPr>
          <p:spPr>
            <a:xfrm>
              <a:off x="8376793" y="3019077"/>
              <a:ext cx="332720" cy="279757"/>
            </a:xfrm>
            <a:prstGeom prst="rect">
              <a:avLst/>
            </a:prstGeom>
            <a:noFill/>
          </p:spPr>
          <p:txBody>
            <a:bodyPr wrap="none" rtlCol="0">
              <a:spAutoFit/>
            </a:bodyPr>
            <a:lstStyle/>
            <a:p>
              <a:pPr algn="l"/>
              <a:r>
                <a:rPr lang="ja-JP" altLang="en-US" sz="1218" b="1" spc="-58" baseline="0">
                  <a:ln/>
                  <a:solidFill>
                    <a:srgbClr val="231815"/>
                  </a:solidFill>
                  <a:latin typeface="+mj-ea"/>
                  <a:ea typeface="+mj-ea"/>
                  <a:sym typeface="ＭＳ ゴシック"/>
                  <a:rtl val="0"/>
                </a:rPr>
                <a:t>ド</a:t>
              </a:r>
            </a:p>
          </p:txBody>
        </p:sp>
        <p:sp>
          <p:nvSpPr>
            <p:cNvPr id="47" name="テキスト ボックス 46">
              <a:extLst>
                <a:ext uri="{FF2B5EF4-FFF2-40B4-BE49-F238E27FC236}">
                  <a16:creationId xmlns:a16="http://schemas.microsoft.com/office/drawing/2014/main" id="{9C6796B4-AC5A-7E2D-D38E-71FD672428DD}"/>
                </a:ext>
              </a:extLst>
            </p:cNvPr>
            <p:cNvSpPr txBox="1"/>
            <p:nvPr/>
          </p:nvSpPr>
          <p:spPr>
            <a:xfrm>
              <a:off x="8516492" y="3019077"/>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を</a:t>
              </a:r>
            </a:p>
          </p:txBody>
        </p:sp>
        <p:sp>
          <p:nvSpPr>
            <p:cNvPr id="48" name="テキスト ボックス 47">
              <a:extLst>
                <a:ext uri="{FF2B5EF4-FFF2-40B4-BE49-F238E27FC236}">
                  <a16:creationId xmlns:a16="http://schemas.microsoft.com/office/drawing/2014/main" id="{FA971693-367F-9EA6-8A31-8F5D964AADA6}"/>
                </a:ext>
              </a:extLst>
            </p:cNvPr>
            <p:cNvSpPr txBox="1"/>
            <p:nvPr/>
          </p:nvSpPr>
          <p:spPr>
            <a:xfrm>
              <a:off x="8662070" y="3019077"/>
              <a:ext cx="495649"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入力</a:t>
              </a:r>
            </a:p>
          </p:txBody>
        </p:sp>
        <p:sp>
          <p:nvSpPr>
            <p:cNvPr id="49" name="フリーフォーム: 図形 48">
              <a:extLst>
                <a:ext uri="{FF2B5EF4-FFF2-40B4-BE49-F238E27FC236}">
                  <a16:creationId xmlns:a16="http://schemas.microsoft.com/office/drawing/2014/main" id="{6A9C4EF0-C35F-54C5-3604-399F87F53769}"/>
                </a:ext>
              </a:extLst>
            </p:cNvPr>
            <p:cNvSpPr/>
            <p:nvPr/>
          </p:nvSpPr>
          <p:spPr>
            <a:xfrm>
              <a:off x="1658707" y="2396469"/>
              <a:ext cx="919570" cy="988878"/>
            </a:xfrm>
            <a:custGeom>
              <a:avLst/>
              <a:gdLst>
                <a:gd name="connsiteX0" fmla="*/ 0 w 919570"/>
                <a:gd name="connsiteY0" fmla="*/ 0 h 988878"/>
                <a:gd name="connsiteX1" fmla="*/ 919571 w 919570"/>
                <a:gd name="connsiteY1" fmla="*/ 0 h 988878"/>
                <a:gd name="connsiteX2" fmla="*/ 919571 w 919570"/>
                <a:gd name="connsiteY2" fmla="*/ 988879 h 988878"/>
                <a:gd name="connsiteX3" fmla="*/ 0 w 919570"/>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919570" h="988878">
                  <a:moveTo>
                    <a:pt x="0" y="0"/>
                  </a:moveTo>
                  <a:lnTo>
                    <a:pt x="919571" y="0"/>
                  </a:lnTo>
                  <a:lnTo>
                    <a:pt x="919571" y="988879"/>
                  </a:lnTo>
                  <a:lnTo>
                    <a:pt x="0" y="988879"/>
                  </a:lnTo>
                  <a:close/>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50" name="フリーフォーム: 図形 49">
              <a:extLst>
                <a:ext uri="{FF2B5EF4-FFF2-40B4-BE49-F238E27FC236}">
                  <a16:creationId xmlns:a16="http://schemas.microsoft.com/office/drawing/2014/main" id="{F38B73C1-B870-538A-4D5B-E2A027104B92}"/>
                </a:ext>
              </a:extLst>
            </p:cNvPr>
            <p:cNvSpPr/>
            <p:nvPr/>
          </p:nvSpPr>
          <p:spPr>
            <a:xfrm>
              <a:off x="1612296" y="2350212"/>
              <a:ext cx="919570" cy="988878"/>
            </a:xfrm>
            <a:custGeom>
              <a:avLst/>
              <a:gdLst>
                <a:gd name="connsiteX0" fmla="*/ 0 w 919570"/>
                <a:gd name="connsiteY0" fmla="*/ 0 h 988878"/>
                <a:gd name="connsiteX1" fmla="*/ 919571 w 919570"/>
                <a:gd name="connsiteY1" fmla="*/ 0 h 988878"/>
                <a:gd name="connsiteX2" fmla="*/ 919571 w 919570"/>
                <a:gd name="connsiteY2" fmla="*/ 988879 h 988878"/>
                <a:gd name="connsiteX3" fmla="*/ 0 w 919570"/>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919570" h="988878">
                  <a:moveTo>
                    <a:pt x="0" y="0"/>
                  </a:moveTo>
                  <a:lnTo>
                    <a:pt x="919571" y="0"/>
                  </a:lnTo>
                  <a:lnTo>
                    <a:pt x="919571" y="988879"/>
                  </a:lnTo>
                  <a:lnTo>
                    <a:pt x="0" y="988879"/>
                  </a:lnTo>
                  <a:close/>
                </a:path>
              </a:pathLst>
            </a:custGeom>
            <a:solidFill>
              <a:srgbClr val="FFFFFF"/>
            </a:solidFill>
            <a:ln w="15464" cap="flat">
              <a:solidFill>
                <a:srgbClr val="ABCD03"/>
              </a:solidFill>
              <a:prstDash val="solid"/>
              <a:miter/>
            </a:ln>
          </p:spPr>
          <p:txBody>
            <a:bodyPr rtlCol="0" anchor="ctr"/>
            <a:lstStyle/>
            <a:p>
              <a:endParaRPr lang="ja-JP" altLang="en-US" b="1">
                <a:latin typeface="+mj-ea"/>
                <a:ea typeface="+mj-ea"/>
              </a:endParaRPr>
            </a:p>
          </p:txBody>
        </p:sp>
        <p:sp>
          <p:nvSpPr>
            <p:cNvPr id="51" name="フリーフォーム: 図形 50">
              <a:extLst>
                <a:ext uri="{FF2B5EF4-FFF2-40B4-BE49-F238E27FC236}">
                  <a16:creationId xmlns:a16="http://schemas.microsoft.com/office/drawing/2014/main" id="{3F3BE698-994F-97C6-58FA-4925227DC8B6}"/>
                </a:ext>
              </a:extLst>
            </p:cNvPr>
            <p:cNvSpPr/>
            <p:nvPr/>
          </p:nvSpPr>
          <p:spPr>
            <a:xfrm>
              <a:off x="2550895" y="2780293"/>
              <a:ext cx="169557" cy="257275"/>
            </a:xfrm>
            <a:custGeom>
              <a:avLst/>
              <a:gdLst>
                <a:gd name="connsiteX0" fmla="*/ 0 w 169557"/>
                <a:gd name="connsiteY0" fmla="*/ 257276 h 257275"/>
                <a:gd name="connsiteX1" fmla="*/ 169558 w 169557"/>
                <a:gd name="connsiteY1" fmla="*/ 126085 h 257275"/>
                <a:gd name="connsiteX2" fmla="*/ 0 w 169557"/>
                <a:gd name="connsiteY2" fmla="*/ 0 h 257275"/>
              </a:gdLst>
              <a:ahLst/>
              <a:cxnLst>
                <a:cxn ang="0">
                  <a:pos x="connsiteX0" y="connsiteY0"/>
                </a:cxn>
                <a:cxn ang="0">
                  <a:pos x="connsiteX1" y="connsiteY1"/>
                </a:cxn>
                <a:cxn ang="0">
                  <a:pos x="connsiteX2" y="connsiteY2"/>
                </a:cxn>
              </a:cxnLst>
              <a:rect l="l" t="t" r="r" b="b"/>
              <a:pathLst>
                <a:path w="169557" h="257275">
                  <a:moveTo>
                    <a:pt x="0" y="257276"/>
                  </a:moveTo>
                  <a:lnTo>
                    <a:pt x="169558" y="126085"/>
                  </a:lnTo>
                  <a:lnTo>
                    <a:pt x="0" y="0"/>
                  </a:lnTo>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52" name="テキスト ボックス 51">
              <a:extLst>
                <a:ext uri="{FF2B5EF4-FFF2-40B4-BE49-F238E27FC236}">
                  <a16:creationId xmlns:a16="http://schemas.microsoft.com/office/drawing/2014/main" id="{436F6C16-4BF0-3C19-2066-5BE0BF52BDF9}"/>
                </a:ext>
              </a:extLst>
            </p:cNvPr>
            <p:cNvSpPr txBox="1"/>
            <p:nvPr/>
          </p:nvSpPr>
          <p:spPr>
            <a:xfrm>
              <a:off x="1614143" y="2512725"/>
              <a:ext cx="651140"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事業計</a:t>
              </a:r>
            </a:p>
          </p:txBody>
        </p:sp>
        <p:sp>
          <p:nvSpPr>
            <p:cNvPr id="53" name="テキスト ボックス 52">
              <a:extLst>
                <a:ext uri="{FF2B5EF4-FFF2-40B4-BE49-F238E27FC236}">
                  <a16:creationId xmlns:a16="http://schemas.microsoft.com/office/drawing/2014/main" id="{6BC879B6-7F92-1221-E7BA-E4EC261DA51C}"/>
                </a:ext>
              </a:extLst>
            </p:cNvPr>
            <p:cNvSpPr txBox="1"/>
            <p:nvPr/>
          </p:nvSpPr>
          <p:spPr>
            <a:xfrm>
              <a:off x="2055054" y="2512725"/>
              <a:ext cx="337208" cy="279757"/>
            </a:xfrm>
            <a:prstGeom prst="rect">
              <a:avLst/>
            </a:prstGeom>
            <a:noFill/>
          </p:spPr>
          <p:txBody>
            <a:bodyPr wrap="none" rtlCol="0">
              <a:spAutoFit/>
            </a:bodyPr>
            <a:lstStyle/>
            <a:p>
              <a:pPr algn="l"/>
              <a:r>
                <a:rPr lang="ja-JP" altLang="en-US" sz="1218" b="1" spc="-23" baseline="0">
                  <a:ln/>
                  <a:solidFill>
                    <a:srgbClr val="231815"/>
                  </a:solidFill>
                  <a:latin typeface="+mj-ea"/>
                  <a:ea typeface="+mj-ea"/>
                  <a:sym typeface="ＭＳ ゴシック"/>
                  <a:rtl val="0"/>
                </a:rPr>
                <a:t>画</a:t>
              </a:r>
            </a:p>
          </p:txBody>
        </p:sp>
        <p:sp>
          <p:nvSpPr>
            <p:cNvPr id="54" name="テキスト ボックス 53">
              <a:extLst>
                <a:ext uri="{FF2B5EF4-FFF2-40B4-BE49-F238E27FC236}">
                  <a16:creationId xmlns:a16="http://schemas.microsoft.com/office/drawing/2014/main" id="{6ED45345-5643-2FA2-1DA3-18207990CBCA}"/>
                </a:ext>
              </a:extLst>
            </p:cNvPr>
            <p:cNvSpPr txBox="1"/>
            <p:nvPr/>
          </p:nvSpPr>
          <p:spPr>
            <a:xfrm>
              <a:off x="2199085" y="2512725"/>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を</a:t>
              </a:r>
            </a:p>
          </p:txBody>
        </p:sp>
        <p:sp>
          <p:nvSpPr>
            <p:cNvPr id="55" name="テキスト ボックス 54">
              <a:extLst>
                <a:ext uri="{FF2B5EF4-FFF2-40B4-BE49-F238E27FC236}">
                  <a16:creationId xmlns:a16="http://schemas.microsoft.com/office/drawing/2014/main" id="{FC61731D-BE4B-DB39-4F0F-483549471E82}"/>
                </a:ext>
              </a:extLst>
            </p:cNvPr>
            <p:cNvSpPr txBox="1"/>
            <p:nvPr/>
          </p:nvSpPr>
          <p:spPr>
            <a:xfrm>
              <a:off x="1614143" y="2716937"/>
              <a:ext cx="495649" cy="279757"/>
            </a:xfrm>
            <a:prstGeom prst="rect">
              <a:avLst/>
            </a:prstGeom>
            <a:noFill/>
          </p:spPr>
          <p:txBody>
            <a:bodyPr wrap="none" rtlCol="0">
              <a:spAutoFit/>
            </a:bodyPr>
            <a:lstStyle/>
            <a:p>
              <a:pPr algn="l"/>
              <a:r>
                <a:rPr lang="ja-JP" altLang="en-US" sz="1218" b="1" spc="0" baseline="0">
                  <a:ln/>
                  <a:solidFill>
                    <a:srgbClr val="ABCD03"/>
                  </a:solidFill>
                  <a:latin typeface="+mj-ea"/>
                  <a:ea typeface="+mj-ea"/>
                  <a:sym typeface="ＭＳ ゴシック"/>
                  <a:rtl val="0"/>
                </a:rPr>
                <a:t>社員</a:t>
              </a:r>
            </a:p>
          </p:txBody>
        </p:sp>
        <p:sp>
          <p:nvSpPr>
            <p:cNvPr id="56" name="テキスト ボックス 55">
              <a:extLst>
                <a:ext uri="{FF2B5EF4-FFF2-40B4-BE49-F238E27FC236}">
                  <a16:creationId xmlns:a16="http://schemas.microsoft.com/office/drawing/2014/main" id="{B5992C96-DC01-527A-5BC9-6B0A47A0A4CF}"/>
                </a:ext>
              </a:extLst>
            </p:cNvPr>
            <p:cNvSpPr txBox="1"/>
            <p:nvPr/>
          </p:nvSpPr>
          <p:spPr>
            <a:xfrm>
              <a:off x="1908084" y="2716937"/>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へ</a:t>
              </a:r>
            </a:p>
          </p:txBody>
        </p:sp>
        <p:sp>
          <p:nvSpPr>
            <p:cNvPr id="57" name="テキスト ボックス 56">
              <a:extLst>
                <a:ext uri="{FF2B5EF4-FFF2-40B4-BE49-F238E27FC236}">
                  <a16:creationId xmlns:a16="http://schemas.microsoft.com/office/drawing/2014/main" id="{BA72B1C2-4094-5507-B6CD-2821A259B6AF}"/>
                </a:ext>
              </a:extLst>
            </p:cNvPr>
            <p:cNvSpPr txBox="1"/>
            <p:nvPr/>
          </p:nvSpPr>
          <p:spPr>
            <a:xfrm>
              <a:off x="1614143" y="2921148"/>
              <a:ext cx="495649"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説明</a:t>
              </a:r>
            </a:p>
          </p:txBody>
        </p:sp>
        <p:sp>
          <p:nvSpPr>
            <p:cNvPr id="58" name="フリーフォーム: 図形 57">
              <a:extLst>
                <a:ext uri="{FF2B5EF4-FFF2-40B4-BE49-F238E27FC236}">
                  <a16:creationId xmlns:a16="http://schemas.microsoft.com/office/drawing/2014/main" id="{445E947B-099C-53E8-EA76-ADCDC2F7BEC7}"/>
                </a:ext>
              </a:extLst>
            </p:cNvPr>
            <p:cNvSpPr/>
            <p:nvPr/>
          </p:nvSpPr>
          <p:spPr>
            <a:xfrm>
              <a:off x="4059740" y="2396469"/>
              <a:ext cx="1358161" cy="988878"/>
            </a:xfrm>
            <a:custGeom>
              <a:avLst/>
              <a:gdLst>
                <a:gd name="connsiteX0" fmla="*/ 0 w 1358161"/>
                <a:gd name="connsiteY0" fmla="*/ 0 h 988878"/>
                <a:gd name="connsiteX1" fmla="*/ 1358161 w 1358161"/>
                <a:gd name="connsiteY1" fmla="*/ 0 h 988878"/>
                <a:gd name="connsiteX2" fmla="*/ 1358161 w 1358161"/>
                <a:gd name="connsiteY2" fmla="*/ 988879 h 988878"/>
                <a:gd name="connsiteX3" fmla="*/ 0 w 1358161"/>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1358161" h="988878">
                  <a:moveTo>
                    <a:pt x="0" y="0"/>
                  </a:moveTo>
                  <a:lnTo>
                    <a:pt x="1358161" y="0"/>
                  </a:lnTo>
                  <a:lnTo>
                    <a:pt x="1358161" y="988879"/>
                  </a:lnTo>
                  <a:lnTo>
                    <a:pt x="0" y="988879"/>
                  </a:lnTo>
                  <a:close/>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59" name="フリーフォーム: 図形 58">
              <a:extLst>
                <a:ext uri="{FF2B5EF4-FFF2-40B4-BE49-F238E27FC236}">
                  <a16:creationId xmlns:a16="http://schemas.microsoft.com/office/drawing/2014/main" id="{79511AE6-3A9E-BA43-9EC6-E5C945383DD6}"/>
                </a:ext>
              </a:extLst>
            </p:cNvPr>
            <p:cNvSpPr/>
            <p:nvPr/>
          </p:nvSpPr>
          <p:spPr>
            <a:xfrm>
              <a:off x="4013328" y="2350212"/>
              <a:ext cx="1358161" cy="988878"/>
            </a:xfrm>
            <a:custGeom>
              <a:avLst/>
              <a:gdLst>
                <a:gd name="connsiteX0" fmla="*/ 0 w 1358161"/>
                <a:gd name="connsiteY0" fmla="*/ 0 h 988878"/>
                <a:gd name="connsiteX1" fmla="*/ 1358161 w 1358161"/>
                <a:gd name="connsiteY1" fmla="*/ 0 h 988878"/>
                <a:gd name="connsiteX2" fmla="*/ 1358161 w 1358161"/>
                <a:gd name="connsiteY2" fmla="*/ 988879 h 988878"/>
                <a:gd name="connsiteX3" fmla="*/ 0 w 1358161"/>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1358161" h="988878">
                  <a:moveTo>
                    <a:pt x="0" y="0"/>
                  </a:moveTo>
                  <a:lnTo>
                    <a:pt x="1358161" y="0"/>
                  </a:lnTo>
                  <a:lnTo>
                    <a:pt x="1358161" y="988879"/>
                  </a:lnTo>
                  <a:lnTo>
                    <a:pt x="0" y="988879"/>
                  </a:lnTo>
                  <a:close/>
                </a:path>
              </a:pathLst>
            </a:custGeom>
            <a:solidFill>
              <a:srgbClr val="FFFFFF"/>
            </a:solidFill>
            <a:ln w="15464" cap="flat">
              <a:solidFill>
                <a:srgbClr val="ABCD03"/>
              </a:solidFill>
              <a:prstDash val="solid"/>
              <a:miter/>
            </a:ln>
          </p:spPr>
          <p:txBody>
            <a:bodyPr rtlCol="0" anchor="ctr"/>
            <a:lstStyle/>
            <a:p>
              <a:endParaRPr lang="ja-JP" altLang="en-US" b="1">
                <a:latin typeface="+mj-ea"/>
                <a:ea typeface="+mj-ea"/>
              </a:endParaRPr>
            </a:p>
          </p:txBody>
        </p:sp>
        <p:sp>
          <p:nvSpPr>
            <p:cNvPr id="60" name="テキスト ボックス 59">
              <a:extLst>
                <a:ext uri="{FF2B5EF4-FFF2-40B4-BE49-F238E27FC236}">
                  <a16:creationId xmlns:a16="http://schemas.microsoft.com/office/drawing/2014/main" id="{3B3CB94B-683A-030C-7F7F-B2BF40AA164F}"/>
                </a:ext>
              </a:extLst>
            </p:cNvPr>
            <p:cNvSpPr txBox="1"/>
            <p:nvPr/>
          </p:nvSpPr>
          <p:spPr>
            <a:xfrm>
              <a:off x="4015175" y="2406443"/>
              <a:ext cx="651140"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部門計</a:t>
              </a:r>
            </a:p>
          </p:txBody>
        </p:sp>
        <p:sp>
          <p:nvSpPr>
            <p:cNvPr id="61" name="テキスト ボックス 60">
              <a:extLst>
                <a:ext uri="{FF2B5EF4-FFF2-40B4-BE49-F238E27FC236}">
                  <a16:creationId xmlns:a16="http://schemas.microsoft.com/office/drawing/2014/main" id="{BD6E2FA8-26C6-7758-AB04-E50AFAE5D371}"/>
                </a:ext>
              </a:extLst>
            </p:cNvPr>
            <p:cNvSpPr txBox="1"/>
            <p:nvPr/>
          </p:nvSpPr>
          <p:spPr>
            <a:xfrm>
              <a:off x="4456087" y="2406443"/>
              <a:ext cx="337208" cy="279757"/>
            </a:xfrm>
            <a:prstGeom prst="rect">
              <a:avLst/>
            </a:prstGeom>
            <a:noFill/>
          </p:spPr>
          <p:txBody>
            <a:bodyPr wrap="none" rtlCol="0">
              <a:spAutoFit/>
            </a:bodyPr>
            <a:lstStyle/>
            <a:p>
              <a:pPr algn="l"/>
              <a:r>
                <a:rPr lang="ja-JP" altLang="en-US" sz="1218" b="1" spc="-23" baseline="0">
                  <a:ln/>
                  <a:solidFill>
                    <a:srgbClr val="231815"/>
                  </a:solidFill>
                  <a:latin typeface="+mj-ea"/>
                  <a:ea typeface="+mj-ea"/>
                  <a:sym typeface="ＭＳ ゴシック"/>
                  <a:rtl val="0"/>
                </a:rPr>
                <a:t>画</a:t>
              </a:r>
            </a:p>
          </p:txBody>
        </p:sp>
        <p:sp>
          <p:nvSpPr>
            <p:cNvPr id="62" name="テキスト ボックス 61">
              <a:extLst>
                <a:ext uri="{FF2B5EF4-FFF2-40B4-BE49-F238E27FC236}">
                  <a16:creationId xmlns:a16="http://schemas.microsoft.com/office/drawing/2014/main" id="{91057513-ACBC-EC18-49CA-2F29C64F3C70}"/>
                </a:ext>
              </a:extLst>
            </p:cNvPr>
            <p:cNvSpPr txBox="1"/>
            <p:nvPr/>
          </p:nvSpPr>
          <p:spPr>
            <a:xfrm>
              <a:off x="4600118" y="2406443"/>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を</a:t>
              </a:r>
            </a:p>
          </p:txBody>
        </p:sp>
        <p:sp>
          <p:nvSpPr>
            <p:cNvPr id="63" name="テキスト ボックス 62">
              <a:extLst>
                <a:ext uri="{FF2B5EF4-FFF2-40B4-BE49-F238E27FC236}">
                  <a16:creationId xmlns:a16="http://schemas.microsoft.com/office/drawing/2014/main" id="{417FE395-CF70-510F-5A3F-5C7ADD7981DE}"/>
                </a:ext>
              </a:extLst>
            </p:cNvPr>
            <p:cNvSpPr txBox="1"/>
            <p:nvPr/>
          </p:nvSpPr>
          <p:spPr>
            <a:xfrm>
              <a:off x="4015175" y="2610654"/>
              <a:ext cx="337208" cy="279757"/>
            </a:xfrm>
            <a:prstGeom prst="rect">
              <a:avLst/>
            </a:prstGeom>
            <a:noFill/>
          </p:spPr>
          <p:txBody>
            <a:bodyPr wrap="none" rtlCol="0">
              <a:spAutoFit/>
            </a:bodyPr>
            <a:lstStyle/>
            <a:p>
              <a:pPr algn="l"/>
              <a:r>
                <a:rPr lang="ja-JP" altLang="en-US" sz="1218" b="1" spc="-23" baseline="0">
                  <a:ln/>
                  <a:solidFill>
                    <a:srgbClr val="231815"/>
                  </a:solidFill>
                  <a:latin typeface="+mj-ea"/>
                  <a:ea typeface="+mj-ea"/>
                  <a:sym typeface="ＭＳ ゴシック"/>
                  <a:rtl val="0"/>
                </a:rPr>
                <a:t>基</a:t>
              </a:r>
            </a:p>
          </p:txBody>
        </p:sp>
        <p:sp>
          <p:nvSpPr>
            <p:cNvPr id="64" name="テキスト ボックス 63">
              <a:extLst>
                <a:ext uri="{FF2B5EF4-FFF2-40B4-BE49-F238E27FC236}">
                  <a16:creationId xmlns:a16="http://schemas.microsoft.com/office/drawing/2014/main" id="{B98ACA82-2F75-7978-2A87-7A6D41FA728B}"/>
                </a:ext>
              </a:extLst>
            </p:cNvPr>
            <p:cNvSpPr txBox="1"/>
            <p:nvPr/>
          </p:nvSpPr>
          <p:spPr>
            <a:xfrm>
              <a:off x="4159206" y="2610654"/>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に</a:t>
              </a:r>
            </a:p>
          </p:txBody>
        </p:sp>
        <p:sp>
          <p:nvSpPr>
            <p:cNvPr id="65" name="テキスト ボックス 64">
              <a:extLst>
                <a:ext uri="{FF2B5EF4-FFF2-40B4-BE49-F238E27FC236}">
                  <a16:creationId xmlns:a16="http://schemas.microsoft.com/office/drawing/2014/main" id="{A19888EB-DB99-A0E8-6271-880F84F0F990}"/>
                </a:ext>
              </a:extLst>
            </p:cNvPr>
            <p:cNvSpPr txBox="1"/>
            <p:nvPr/>
          </p:nvSpPr>
          <p:spPr>
            <a:xfrm>
              <a:off x="4304630" y="2610654"/>
              <a:ext cx="340158" cy="279757"/>
            </a:xfrm>
            <a:prstGeom prst="rect">
              <a:avLst/>
            </a:prstGeom>
            <a:noFill/>
          </p:spPr>
          <p:txBody>
            <a:bodyPr wrap="none" rtlCol="0">
              <a:spAutoFit/>
            </a:bodyPr>
            <a:lstStyle/>
            <a:p>
              <a:pPr algn="l"/>
              <a:r>
                <a:rPr lang="ja-JP" altLang="en-US" sz="1218" b="1" spc="0" baseline="0">
                  <a:ln/>
                  <a:solidFill>
                    <a:srgbClr val="ABCD03"/>
                  </a:solidFill>
                  <a:latin typeface="+mj-ea"/>
                  <a:ea typeface="+mj-ea"/>
                  <a:sym typeface="ＭＳ ゴシック"/>
                  <a:rtl val="0"/>
                </a:rPr>
                <a:t>社</a:t>
              </a:r>
            </a:p>
          </p:txBody>
        </p:sp>
        <p:sp>
          <p:nvSpPr>
            <p:cNvPr id="66" name="テキスト ボックス 65">
              <a:extLst>
                <a:ext uri="{FF2B5EF4-FFF2-40B4-BE49-F238E27FC236}">
                  <a16:creationId xmlns:a16="http://schemas.microsoft.com/office/drawing/2014/main" id="{19EBBEC2-6D34-4695-2565-64B84B366A8B}"/>
                </a:ext>
              </a:extLst>
            </p:cNvPr>
            <p:cNvSpPr txBox="1"/>
            <p:nvPr/>
          </p:nvSpPr>
          <p:spPr>
            <a:xfrm>
              <a:off x="4451600" y="2610654"/>
              <a:ext cx="332720" cy="279757"/>
            </a:xfrm>
            <a:prstGeom prst="rect">
              <a:avLst/>
            </a:prstGeom>
            <a:noFill/>
          </p:spPr>
          <p:txBody>
            <a:bodyPr wrap="none" rtlCol="0">
              <a:spAutoFit/>
            </a:bodyPr>
            <a:lstStyle/>
            <a:p>
              <a:pPr algn="l"/>
              <a:r>
                <a:rPr lang="ja-JP" altLang="en-US" sz="1218" b="1" spc="-58" baseline="0">
                  <a:ln/>
                  <a:solidFill>
                    <a:srgbClr val="ABCD03"/>
                  </a:solidFill>
                  <a:latin typeface="+mj-ea"/>
                  <a:ea typeface="+mj-ea"/>
                  <a:sym typeface="ＭＳ ゴシック"/>
                  <a:rtl val="0"/>
                </a:rPr>
                <a:t>員</a:t>
              </a:r>
            </a:p>
          </p:txBody>
        </p:sp>
        <p:sp>
          <p:nvSpPr>
            <p:cNvPr id="67" name="テキスト ボックス 66">
              <a:extLst>
                <a:ext uri="{FF2B5EF4-FFF2-40B4-BE49-F238E27FC236}">
                  <a16:creationId xmlns:a16="http://schemas.microsoft.com/office/drawing/2014/main" id="{743DE51A-43A6-AC12-EBD5-0523ED4734F5}"/>
                </a:ext>
              </a:extLst>
            </p:cNvPr>
            <p:cNvSpPr txBox="1"/>
            <p:nvPr/>
          </p:nvSpPr>
          <p:spPr>
            <a:xfrm>
              <a:off x="4591299" y="2610654"/>
              <a:ext cx="331309" cy="279757"/>
            </a:xfrm>
            <a:prstGeom prst="rect">
              <a:avLst/>
            </a:prstGeom>
            <a:noFill/>
          </p:spPr>
          <p:txBody>
            <a:bodyPr wrap="none" rtlCol="0">
              <a:spAutoFit/>
            </a:bodyPr>
            <a:lstStyle/>
            <a:p>
              <a:pPr algn="l"/>
              <a:r>
                <a:rPr lang="ja-JP" altLang="en-US" sz="1218" b="1" spc="-69" baseline="0">
                  <a:ln/>
                  <a:solidFill>
                    <a:srgbClr val="231815"/>
                  </a:solidFill>
                  <a:latin typeface="+mj-ea"/>
                  <a:ea typeface="+mj-ea"/>
                  <a:sym typeface="ＭＳ ゴシック"/>
                  <a:rtl val="0"/>
                </a:rPr>
                <a:t>と</a:t>
              </a:r>
            </a:p>
          </p:txBody>
        </p:sp>
        <p:sp>
          <p:nvSpPr>
            <p:cNvPr id="68" name="テキスト ボックス 67">
              <a:extLst>
                <a:ext uri="{FF2B5EF4-FFF2-40B4-BE49-F238E27FC236}">
                  <a16:creationId xmlns:a16="http://schemas.microsoft.com/office/drawing/2014/main" id="{2FD0E0CE-9AA5-4528-2E08-1926E127B8E2}"/>
                </a:ext>
              </a:extLst>
            </p:cNvPr>
            <p:cNvSpPr txBox="1"/>
            <p:nvPr/>
          </p:nvSpPr>
          <p:spPr>
            <a:xfrm>
              <a:off x="4015175" y="2814866"/>
              <a:ext cx="651140"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目標面</a:t>
              </a:r>
            </a:p>
          </p:txBody>
        </p:sp>
        <p:sp>
          <p:nvSpPr>
            <p:cNvPr id="69" name="テキスト ボックス 68">
              <a:extLst>
                <a:ext uri="{FF2B5EF4-FFF2-40B4-BE49-F238E27FC236}">
                  <a16:creationId xmlns:a16="http://schemas.microsoft.com/office/drawing/2014/main" id="{C72B018E-3DD4-C993-AA0C-F58E3088D931}"/>
                </a:ext>
              </a:extLst>
            </p:cNvPr>
            <p:cNvSpPr txBox="1"/>
            <p:nvPr/>
          </p:nvSpPr>
          <p:spPr>
            <a:xfrm>
              <a:off x="4456087" y="2814866"/>
              <a:ext cx="337208" cy="279757"/>
            </a:xfrm>
            <a:prstGeom prst="rect">
              <a:avLst/>
            </a:prstGeom>
            <a:noFill/>
          </p:spPr>
          <p:txBody>
            <a:bodyPr wrap="none" rtlCol="0">
              <a:spAutoFit/>
            </a:bodyPr>
            <a:lstStyle/>
            <a:p>
              <a:pPr algn="l"/>
              <a:r>
                <a:rPr lang="ja-JP" altLang="en-US" sz="1218" b="1" spc="-23" baseline="0">
                  <a:ln/>
                  <a:solidFill>
                    <a:srgbClr val="231815"/>
                  </a:solidFill>
                  <a:latin typeface="+mj-ea"/>
                  <a:ea typeface="+mj-ea"/>
                  <a:sym typeface="ＭＳ ゴシック"/>
                  <a:rtl val="0"/>
                </a:rPr>
                <a:t>接</a:t>
              </a:r>
            </a:p>
          </p:txBody>
        </p:sp>
        <p:sp>
          <p:nvSpPr>
            <p:cNvPr id="70" name="テキスト ボックス 69">
              <a:extLst>
                <a:ext uri="{FF2B5EF4-FFF2-40B4-BE49-F238E27FC236}">
                  <a16:creationId xmlns:a16="http://schemas.microsoft.com/office/drawing/2014/main" id="{D643F343-49E0-C46A-3A33-5C0DE10E66A2}"/>
                </a:ext>
              </a:extLst>
            </p:cNvPr>
            <p:cNvSpPr txBox="1"/>
            <p:nvPr/>
          </p:nvSpPr>
          <p:spPr>
            <a:xfrm>
              <a:off x="4600118" y="2814866"/>
              <a:ext cx="326821" cy="279757"/>
            </a:xfrm>
            <a:prstGeom prst="rect">
              <a:avLst/>
            </a:prstGeom>
            <a:noFill/>
          </p:spPr>
          <p:txBody>
            <a:bodyPr wrap="none" rtlCol="0">
              <a:spAutoFit/>
            </a:bodyPr>
            <a:lstStyle/>
            <a:p>
              <a:pPr algn="l"/>
              <a:r>
                <a:rPr lang="ja-JP" altLang="en-US" sz="1218" b="1" spc="-104" baseline="0">
                  <a:ln/>
                  <a:solidFill>
                    <a:srgbClr val="231815"/>
                  </a:solidFill>
                  <a:latin typeface="+mj-ea"/>
                  <a:ea typeface="+mj-ea"/>
                  <a:sym typeface="ＭＳ ゴシック"/>
                  <a:rtl val="0"/>
                </a:rPr>
                <a:t>を</a:t>
              </a:r>
            </a:p>
          </p:txBody>
        </p:sp>
        <p:sp>
          <p:nvSpPr>
            <p:cNvPr id="71" name="テキスト ボックス 70">
              <a:extLst>
                <a:ext uri="{FF2B5EF4-FFF2-40B4-BE49-F238E27FC236}">
                  <a16:creationId xmlns:a16="http://schemas.microsoft.com/office/drawing/2014/main" id="{EBC2A486-0A17-7BDB-236C-3067B1B6F747}"/>
                </a:ext>
              </a:extLst>
            </p:cNvPr>
            <p:cNvSpPr txBox="1"/>
            <p:nvPr/>
          </p:nvSpPr>
          <p:spPr>
            <a:xfrm>
              <a:off x="4733938" y="2814866"/>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し</a:t>
              </a:r>
            </a:p>
          </p:txBody>
        </p:sp>
        <p:sp>
          <p:nvSpPr>
            <p:cNvPr id="72" name="テキスト ボックス 71">
              <a:extLst>
                <a:ext uri="{FF2B5EF4-FFF2-40B4-BE49-F238E27FC236}">
                  <a16:creationId xmlns:a16="http://schemas.microsoft.com/office/drawing/2014/main" id="{6F23FBFB-CEE2-8166-8F0F-83B7254D3C1C}"/>
                </a:ext>
              </a:extLst>
            </p:cNvPr>
            <p:cNvSpPr txBox="1"/>
            <p:nvPr/>
          </p:nvSpPr>
          <p:spPr>
            <a:xfrm>
              <a:off x="4879361" y="2814866"/>
              <a:ext cx="495649"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成長</a:t>
              </a:r>
            </a:p>
          </p:txBody>
        </p:sp>
        <p:sp>
          <p:nvSpPr>
            <p:cNvPr id="73" name="テキスト ボックス 72">
              <a:extLst>
                <a:ext uri="{FF2B5EF4-FFF2-40B4-BE49-F238E27FC236}">
                  <a16:creationId xmlns:a16="http://schemas.microsoft.com/office/drawing/2014/main" id="{61B34E1F-CA4B-9EEE-A57E-94FA04A40D6E}"/>
                </a:ext>
              </a:extLst>
            </p:cNvPr>
            <p:cNvSpPr txBox="1"/>
            <p:nvPr/>
          </p:nvSpPr>
          <p:spPr>
            <a:xfrm>
              <a:off x="4015175" y="3019077"/>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目</a:t>
              </a:r>
            </a:p>
          </p:txBody>
        </p:sp>
        <p:sp>
          <p:nvSpPr>
            <p:cNvPr id="74" name="テキスト ボックス 73">
              <a:extLst>
                <a:ext uri="{FF2B5EF4-FFF2-40B4-BE49-F238E27FC236}">
                  <a16:creationId xmlns:a16="http://schemas.microsoft.com/office/drawing/2014/main" id="{3F8DCDB2-7B7A-733B-C09F-6169EB1A9135}"/>
                </a:ext>
              </a:extLst>
            </p:cNvPr>
            <p:cNvSpPr txBox="1"/>
            <p:nvPr/>
          </p:nvSpPr>
          <p:spPr>
            <a:xfrm>
              <a:off x="4162146" y="3019077"/>
              <a:ext cx="337208" cy="279757"/>
            </a:xfrm>
            <a:prstGeom prst="rect">
              <a:avLst/>
            </a:prstGeom>
            <a:noFill/>
          </p:spPr>
          <p:txBody>
            <a:bodyPr wrap="none" rtlCol="0">
              <a:spAutoFit/>
            </a:bodyPr>
            <a:lstStyle/>
            <a:p>
              <a:pPr algn="l"/>
              <a:r>
                <a:rPr lang="ja-JP" altLang="en-US" sz="1218" b="1" spc="-23" baseline="0">
                  <a:ln/>
                  <a:solidFill>
                    <a:srgbClr val="231815"/>
                  </a:solidFill>
                  <a:latin typeface="+mj-ea"/>
                  <a:ea typeface="+mj-ea"/>
                  <a:sym typeface="ＭＳ ゴシック"/>
                  <a:rtl val="0"/>
                </a:rPr>
                <a:t>標</a:t>
              </a:r>
            </a:p>
          </p:txBody>
        </p:sp>
        <p:sp>
          <p:nvSpPr>
            <p:cNvPr id="75" name="テキスト ボックス 74">
              <a:extLst>
                <a:ext uri="{FF2B5EF4-FFF2-40B4-BE49-F238E27FC236}">
                  <a16:creationId xmlns:a16="http://schemas.microsoft.com/office/drawing/2014/main" id="{17D3F86E-F308-6B56-DA65-C935C1CBB910}"/>
                </a:ext>
              </a:extLst>
            </p:cNvPr>
            <p:cNvSpPr txBox="1"/>
            <p:nvPr/>
          </p:nvSpPr>
          <p:spPr>
            <a:xfrm>
              <a:off x="4306177" y="3019077"/>
              <a:ext cx="329770" cy="279757"/>
            </a:xfrm>
            <a:prstGeom prst="rect">
              <a:avLst/>
            </a:prstGeom>
            <a:noFill/>
          </p:spPr>
          <p:txBody>
            <a:bodyPr wrap="none" rtlCol="0">
              <a:spAutoFit/>
            </a:bodyPr>
            <a:lstStyle/>
            <a:p>
              <a:pPr algn="l"/>
              <a:r>
                <a:rPr lang="ja-JP" altLang="en-US" sz="1218" b="1" spc="-81" baseline="0">
                  <a:ln/>
                  <a:solidFill>
                    <a:srgbClr val="231815"/>
                  </a:solidFill>
                  <a:latin typeface="+mj-ea"/>
                  <a:ea typeface="+mj-ea"/>
                  <a:sym typeface="ＭＳ ゴシック"/>
                  <a:rtl val="0"/>
                </a:rPr>
                <a:t>カ</a:t>
              </a:r>
            </a:p>
          </p:txBody>
        </p:sp>
        <p:sp>
          <p:nvSpPr>
            <p:cNvPr id="76" name="テキスト ボックス 75">
              <a:extLst>
                <a:ext uri="{FF2B5EF4-FFF2-40B4-BE49-F238E27FC236}">
                  <a16:creationId xmlns:a16="http://schemas.microsoft.com/office/drawing/2014/main" id="{153852CE-EEB6-D409-76EA-4C65711CC981}"/>
                </a:ext>
              </a:extLst>
            </p:cNvPr>
            <p:cNvSpPr txBox="1"/>
            <p:nvPr/>
          </p:nvSpPr>
          <p:spPr>
            <a:xfrm>
              <a:off x="4442937" y="3019077"/>
              <a:ext cx="319383" cy="279757"/>
            </a:xfrm>
            <a:prstGeom prst="rect">
              <a:avLst/>
            </a:prstGeom>
            <a:noFill/>
          </p:spPr>
          <p:txBody>
            <a:bodyPr wrap="none" rtlCol="0">
              <a:spAutoFit/>
            </a:bodyPr>
            <a:lstStyle/>
            <a:p>
              <a:pPr algn="l"/>
              <a:r>
                <a:rPr lang="ja-JP" altLang="en-US" sz="1218" b="1" spc="-162" baseline="0">
                  <a:ln/>
                  <a:solidFill>
                    <a:srgbClr val="231815"/>
                  </a:solidFill>
                  <a:latin typeface="+mj-ea"/>
                  <a:ea typeface="+mj-ea"/>
                  <a:sym typeface="ＭＳ ゴシック"/>
                  <a:rtl val="0"/>
                </a:rPr>
                <a:t>ー</a:t>
              </a:r>
            </a:p>
          </p:txBody>
        </p:sp>
        <p:sp>
          <p:nvSpPr>
            <p:cNvPr id="77" name="テキスト ボックス 76">
              <a:extLst>
                <a:ext uri="{FF2B5EF4-FFF2-40B4-BE49-F238E27FC236}">
                  <a16:creationId xmlns:a16="http://schemas.microsoft.com/office/drawing/2014/main" id="{18F67FCA-FD53-3E09-D33B-FE8C25FAC2DB}"/>
                </a:ext>
              </a:extLst>
            </p:cNvPr>
            <p:cNvSpPr txBox="1"/>
            <p:nvPr/>
          </p:nvSpPr>
          <p:spPr>
            <a:xfrm>
              <a:off x="4569177" y="3019077"/>
              <a:ext cx="332720" cy="279757"/>
            </a:xfrm>
            <a:prstGeom prst="rect">
              <a:avLst/>
            </a:prstGeom>
            <a:noFill/>
          </p:spPr>
          <p:txBody>
            <a:bodyPr wrap="none" rtlCol="0">
              <a:spAutoFit/>
            </a:bodyPr>
            <a:lstStyle/>
            <a:p>
              <a:pPr algn="l"/>
              <a:r>
                <a:rPr lang="ja-JP" altLang="en-US" sz="1218" b="1" spc="-58" baseline="0">
                  <a:ln/>
                  <a:solidFill>
                    <a:srgbClr val="231815"/>
                  </a:solidFill>
                  <a:latin typeface="+mj-ea"/>
                  <a:ea typeface="+mj-ea"/>
                  <a:sym typeface="ＭＳ ゴシック"/>
                  <a:rtl val="0"/>
                </a:rPr>
                <a:t>ド</a:t>
              </a:r>
            </a:p>
          </p:txBody>
        </p:sp>
        <p:sp>
          <p:nvSpPr>
            <p:cNvPr id="78" name="テキスト ボックス 77">
              <a:extLst>
                <a:ext uri="{FF2B5EF4-FFF2-40B4-BE49-F238E27FC236}">
                  <a16:creationId xmlns:a16="http://schemas.microsoft.com/office/drawing/2014/main" id="{25B1B917-7D1A-1457-A91F-25B069B3D4D0}"/>
                </a:ext>
              </a:extLst>
            </p:cNvPr>
            <p:cNvSpPr txBox="1"/>
            <p:nvPr/>
          </p:nvSpPr>
          <p:spPr>
            <a:xfrm>
              <a:off x="4708876" y="3019077"/>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を</a:t>
              </a:r>
            </a:p>
          </p:txBody>
        </p:sp>
        <p:sp>
          <p:nvSpPr>
            <p:cNvPr id="79" name="テキスト ボックス 78">
              <a:extLst>
                <a:ext uri="{FF2B5EF4-FFF2-40B4-BE49-F238E27FC236}">
                  <a16:creationId xmlns:a16="http://schemas.microsoft.com/office/drawing/2014/main" id="{153D43C3-FEE1-18EB-A33A-0E7CB21E7605}"/>
                </a:ext>
              </a:extLst>
            </p:cNvPr>
            <p:cNvSpPr txBox="1"/>
            <p:nvPr/>
          </p:nvSpPr>
          <p:spPr>
            <a:xfrm>
              <a:off x="4854454" y="3019077"/>
              <a:ext cx="495649"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入力</a:t>
              </a:r>
            </a:p>
          </p:txBody>
        </p:sp>
        <p:sp>
          <p:nvSpPr>
            <p:cNvPr id="80" name="テキスト ボックス 79">
              <a:extLst>
                <a:ext uri="{FF2B5EF4-FFF2-40B4-BE49-F238E27FC236}">
                  <a16:creationId xmlns:a16="http://schemas.microsoft.com/office/drawing/2014/main" id="{9DF8B7F8-35A2-3A8C-AAF7-572B97C88DE2}"/>
                </a:ext>
              </a:extLst>
            </p:cNvPr>
            <p:cNvSpPr txBox="1"/>
            <p:nvPr/>
          </p:nvSpPr>
          <p:spPr>
            <a:xfrm>
              <a:off x="5544441" y="2409537"/>
              <a:ext cx="495649" cy="279757"/>
            </a:xfrm>
            <a:prstGeom prst="rect">
              <a:avLst/>
            </a:prstGeom>
            <a:noFill/>
          </p:spPr>
          <p:txBody>
            <a:bodyPr wrap="none" rtlCol="0">
              <a:spAutoFit/>
            </a:bodyPr>
            <a:lstStyle/>
            <a:p>
              <a:pPr algn="l"/>
              <a:r>
                <a:rPr lang="ja-JP" altLang="en-US" sz="1218" b="1" spc="0" baseline="0">
                  <a:ln/>
                  <a:solidFill>
                    <a:srgbClr val="ABCD03"/>
                  </a:solidFill>
                  <a:latin typeface="+mj-ea"/>
                  <a:ea typeface="+mj-ea"/>
                  <a:sym typeface="ＭＳ ゴシック"/>
                  <a:rtl val="0"/>
                </a:rPr>
                <a:t>管理</a:t>
              </a:r>
            </a:p>
          </p:txBody>
        </p:sp>
        <p:sp>
          <p:nvSpPr>
            <p:cNvPr id="81" name="テキスト ボックス 80">
              <a:extLst>
                <a:ext uri="{FF2B5EF4-FFF2-40B4-BE49-F238E27FC236}">
                  <a16:creationId xmlns:a16="http://schemas.microsoft.com/office/drawing/2014/main" id="{61B49480-393A-CDC8-2E52-25E51553FCE2}"/>
                </a:ext>
              </a:extLst>
            </p:cNvPr>
            <p:cNvSpPr txBox="1"/>
            <p:nvPr/>
          </p:nvSpPr>
          <p:spPr>
            <a:xfrm>
              <a:off x="5838382" y="2409537"/>
              <a:ext cx="337208" cy="279757"/>
            </a:xfrm>
            <a:prstGeom prst="rect">
              <a:avLst/>
            </a:prstGeom>
            <a:noFill/>
          </p:spPr>
          <p:txBody>
            <a:bodyPr wrap="none" rtlCol="0">
              <a:spAutoFit/>
            </a:bodyPr>
            <a:lstStyle/>
            <a:p>
              <a:pPr algn="l"/>
              <a:r>
                <a:rPr lang="ja-JP" altLang="en-US" sz="1218" b="1" spc="-23" baseline="0">
                  <a:ln/>
                  <a:solidFill>
                    <a:srgbClr val="ABCD03"/>
                  </a:solidFill>
                  <a:latin typeface="+mj-ea"/>
                  <a:ea typeface="+mj-ea"/>
                  <a:sym typeface="ＭＳ ゴシック"/>
                  <a:rtl val="0"/>
                </a:rPr>
                <a:t>者</a:t>
              </a:r>
            </a:p>
          </p:txBody>
        </p:sp>
        <p:sp>
          <p:nvSpPr>
            <p:cNvPr id="82" name="テキスト ボックス 81">
              <a:extLst>
                <a:ext uri="{FF2B5EF4-FFF2-40B4-BE49-F238E27FC236}">
                  <a16:creationId xmlns:a16="http://schemas.microsoft.com/office/drawing/2014/main" id="{70C58842-70DC-43D1-23A7-9E89608E34E7}"/>
                </a:ext>
              </a:extLst>
            </p:cNvPr>
            <p:cNvSpPr txBox="1"/>
            <p:nvPr/>
          </p:nvSpPr>
          <p:spPr>
            <a:xfrm>
              <a:off x="5982413" y="2409537"/>
              <a:ext cx="375809" cy="279757"/>
            </a:xfrm>
            <a:prstGeom prst="rect">
              <a:avLst/>
            </a:prstGeom>
            <a:noFill/>
          </p:spPr>
          <p:txBody>
            <a:bodyPr wrap="none" rtlCol="0">
              <a:spAutoFit/>
            </a:bodyPr>
            <a:lstStyle/>
            <a:p>
              <a:pPr algn="l"/>
              <a:r>
                <a:rPr lang="ja-JP" altLang="en-US" sz="1218" b="1" spc="278" baseline="0">
                  <a:ln/>
                  <a:solidFill>
                    <a:srgbClr val="231815"/>
                  </a:solidFill>
                  <a:latin typeface="+mj-ea"/>
                  <a:ea typeface="+mj-ea"/>
                  <a:sym typeface="ＭＳ ゴシック"/>
                  <a:rtl val="0"/>
                </a:rPr>
                <a:t>は</a:t>
              </a:r>
            </a:p>
          </p:txBody>
        </p:sp>
        <p:sp>
          <p:nvSpPr>
            <p:cNvPr id="83" name="テキスト ボックス 82">
              <a:extLst>
                <a:ext uri="{FF2B5EF4-FFF2-40B4-BE49-F238E27FC236}">
                  <a16:creationId xmlns:a16="http://schemas.microsoft.com/office/drawing/2014/main" id="{67CDF8B9-9946-05C5-CD0D-D3E14E3E7D4F}"/>
                </a:ext>
              </a:extLst>
            </p:cNvPr>
            <p:cNvSpPr txBox="1"/>
            <p:nvPr/>
          </p:nvSpPr>
          <p:spPr>
            <a:xfrm>
              <a:off x="6164656" y="2409537"/>
              <a:ext cx="315727" cy="279757"/>
            </a:xfrm>
            <a:prstGeom prst="rect">
              <a:avLst/>
            </a:prstGeom>
            <a:noFill/>
          </p:spPr>
          <p:txBody>
            <a:bodyPr wrap="none" rtlCol="0">
              <a:spAutoFit/>
            </a:bodyPr>
            <a:lstStyle/>
            <a:p>
              <a:pPr algn="l"/>
              <a:r>
                <a:rPr lang="ja-JP" altLang="en-US" sz="1218" b="1" spc="197" baseline="0">
                  <a:ln/>
                  <a:solidFill>
                    <a:srgbClr val="231815"/>
                  </a:solidFill>
                  <a:latin typeface="+mj-ea"/>
                  <a:ea typeface="+mj-ea"/>
                  <a:cs typeface="Arial"/>
                  <a:sym typeface="Arial"/>
                  <a:rtl val="0"/>
                </a:rPr>
                <a:t>3</a:t>
              </a:r>
            </a:p>
          </p:txBody>
        </p:sp>
        <p:sp>
          <p:nvSpPr>
            <p:cNvPr id="84" name="テキスト ボックス 83">
              <a:extLst>
                <a:ext uri="{FF2B5EF4-FFF2-40B4-BE49-F238E27FC236}">
                  <a16:creationId xmlns:a16="http://schemas.microsoft.com/office/drawing/2014/main" id="{093178A7-C7D0-B15B-5D6B-A8C5394C7C06}"/>
                </a:ext>
              </a:extLst>
            </p:cNvPr>
            <p:cNvSpPr txBox="1"/>
            <p:nvPr/>
          </p:nvSpPr>
          <p:spPr>
            <a:xfrm>
              <a:off x="6292907" y="2409537"/>
              <a:ext cx="326821" cy="279757"/>
            </a:xfrm>
            <a:prstGeom prst="rect">
              <a:avLst/>
            </a:prstGeom>
            <a:noFill/>
          </p:spPr>
          <p:txBody>
            <a:bodyPr wrap="none" rtlCol="0">
              <a:spAutoFit/>
            </a:bodyPr>
            <a:lstStyle/>
            <a:p>
              <a:pPr algn="l"/>
              <a:r>
                <a:rPr lang="ja-JP" altLang="en-US" sz="1218" b="1" spc="-104" baseline="0">
                  <a:ln/>
                  <a:solidFill>
                    <a:srgbClr val="231815"/>
                  </a:solidFill>
                  <a:latin typeface="+mj-ea"/>
                  <a:ea typeface="+mj-ea"/>
                  <a:sym typeface="ＭＳ ゴシック"/>
                  <a:rtl val="0"/>
                </a:rPr>
                <a:t>ヶ</a:t>
              </a:r>
            </a:p>
          </p:txBody>
        </p:sp>
        <p:sp>
          <p:nvSpPr>
            <p:cNvPr id="85" name="テキスト ボックス 84">
              <a:extLst>
                <a:ext uri="{FF2B5EF4-FFF2-40B4-BE49-F238E27FC236}">
                  <a16:creationId xmlns:a16="http://schemas.microsoft.com/office/drawing/2014/main" id="{945F00EA-574E-EB50-BDE3-2242DAAB86D8}"/>
                </a:ext>
              </a:extLst>
            </p:cNvPr>
            <p:cNvSpPr txBox="1"/>
            <p:nvPr/>
          </p:nvSpPr>
          <p:spPr>
            <a:xfrm>
              <a:off x="6426728" y="2409537"/>
              <a:ext cx="334259" cy="279757"/>
            </a:xfrm>
            <a:prstGeom prst="rect">
              <a:avLst/>
            </a:prstGeom>
            <a:noFill/>
          </p:spPr>
          <p:txBody>
            <a:bodyPr wrap="none" rtlCol="0">
              <a:spAutoFit/>
            </a:bodyPr>
            <a:lstStyle/>
            <a:p>
              <a:pPr algn="l"/>
              <a:r>
                <a:rPr lang="ja-JP" altLang="en-US" sz="1218" b="1" spc="-46" baseline="0">
                  <a:ln/>
                  <a:solidFill>
                    <a:srgbClr val="231815"/>
                  </a:solidFill>
                  <a:latin typeface="+mj-ea"/>
                  <a:ea typeface="+mj-ea"/>
                  <a:sym typeface="ＭＳ ゴシック"/>
                  <a:rtl val="0"/>
                </a:rPr>
                <a:t>月</a:t>
              </a:r>
            </a:p>
          </p:txBody>
        </p:sp>
        <p:sp>
          <p:nvSpPr>
            <p:cNvPr id="86" name="テキスト ボックス 85">
              <a:extLst>
                <a:ext uri="{FF2B5EF4-FFF2-40B4-BE49-F238E27FC236}">
                  <a16:creationId xmlns:a16="http://schemas.microsoft.com/office/drawing/2014/main" id="{BC24989A-EB17-38CF-15D3-F9550515F136}"/>
                </a:ext>
              </a:extLst>
            </p:cNvPr>
            <p:cNvSpPr txBox="1"/>
            <p:nvPr/>
          </p:nvSpPr>
          <p:spPr>
            <a:xfrm>
              <a:off x="6567819" y="2409537"/>
              <a:ext cx="320922" cy="279757"/>
            </a:xfrm>
            <a:prstGeom prst="rect">
              <a:avLst/>
            </a:prstGeom>
            <a:noFill/>
          </p:spPr>
          <p:txBody>
            <a:bodyPr wrap="none" rtlCol="0">
              <a:spAutoFit/>
            </a:bodyPr>
            <a:lstStyle/>
            <a:p>
              <a:pPr algn="l"/>
              <a:r>
                <a:rPr lang="ja-JP" altLang="en-US" sz="1218" b="1" spc="-150" baseline="0">
                  <a:ln/>
                  <a:solidFill>
                    <a:srgbClr val="231815"/>
                  </a:solidFill>
                  <a:latin typeface="+mj-ea"/>
                  <a:ea typeface="+mj-ea"/>
                  <a:sym typeface="ＭＳ ゴシック"/>
                  <a:rtl val="0"/>
                </a:rPr>
                <a:t>ご</a:t>
              </a:r>
            </a:p>
          </p:txBody>
        </p:sp>
        <p:sp>
          <p:nvSpPr>
            <p:cNvPr id="87" name="テキスト ボックス 86">
              <a:extLst>
                <a:ext uri="{FF2B5EF4-FFF2-40B4-BE49-F238E27FC236}">
                  <a16:creationId xmlns:a16="http://schemas.microsoft.com/office/drawing/2014/main" id="{5199A57D-6C11-EBD2-BB09-716141D28487}"/>
                </a:ext>
              </a:extLst>
            </p:cNvPr>
            <p:cNvSpPr txBox="1"/>
            <p:nvPr/>
          </p:nvSpPr>
          <p:spPr>
            <a:xfrm>
              <a:off x="6695606" y="2409537"/>
              <a:ext cx="328231" cy="279757"/>
            </a:xfrm>
            <a:prstGeom prst="rect">
              <a:avLst/>
            </a:prstGeom>
            <a:noFill/>
          </p:spPr>
          <p:txBody>
            <a:bodyPr wrap="none" rtlCol="0">
              <a:spAutoFit/>
            </a:bodyPr>
            <a:lstStyle/>
            <a:p>
              <a:pPr algn="l"/>
              <a:r>
                <a:rPr lang="ja-JP" altLang="en-US" sz="1218" b="1" spc="-93" baseline="0">
                  <a:ln/>
                  <a:solidFill>
                    <a:srgbClr val="231815"/>
                  </a:solidFill>
                  <a:latin typeface="+mj-ea"/>
                  <a:ea typeface="+mj-ea"/>
                  <a:sym typeface="ＭＳ ゴシック"/>
                  <a:rtl val="0"/>
                </a:rPr>
                <a:t>と</a:t>
              </a:r>
            </a:p>
          </p:txBody>
        </p:sp>
        <p:sp>
          <p:nvSpPr>
            <p:cNvPr id="88" name="テキスト ボックス 87">
              <a:extLst>
                <a:ext uri="{FF2B5EF4-FFF2-40B4-BE49-F238E27FC236}">
                  <a16:creationId xmlns:a16="http://schemas.microsoft.com/office/drawing/2014/main" id="{A9031751-5B48-4117-139A-46FB4921E10A}"/>
                </a:ext>
              </a:extLst>
            </p:cNvPr>
            <p:cNvSpPr txBox="1"/>
            <p:nvPr/>
          </p:nvSpPr>
          <p:spPr>
            <a:xfrm>
              <a:off x="6830819" y="2409537"/>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に</a:t>
              </a:r>
            </a:p>
          </p:txBody>
        </p:sp>
        <p:sp>
          <p:nvSpPr>
            <p:cNvPr id="89" name="テキスト ボックス 88">
              <a:extLst>
                <a:ext uri="{FF2B5EF4-FFF2-40B4-BE49-F238E27FC236}">
                  <a16:creationId xmlns:a16="http://schemas.microsoft.com/office/drawing/2014/main" id="{F172C0A3-6DA1-6F0C-603E-C23BFD551636}"/>
                </a:ext>
              </a:extLst>
            </p:cNvPr>
            <p:cNvSpPr txBox="1"/>
            <p:nvPr/>
          </p:nvSpPr>
          <p:spPr>
            <a:xfrm>
              <a:off x="5544441" y="2613748"/>
              <a:ext cx="327526" cy="279757"/>
            </a:xfrm>
            <a:prstGeom prst="rect">
              <a:avLst/>
            </a:prstGeom>
            <a:noFill/>
          </p:spPr>
          <p:txBody>
            <a:bodyPr wrap="none" rtlCol="0">
              <a:spAutoFit/>
            </a:bodyPr>
            <a:lstStyle/>
            <a:p>
              <a:pPr algn="l"/>
              <a:r>
                <a:rPr lang="ja-JP" altLang="en-US" sz="1218" b="1" spc="289" baseline="0">
                  <a:ln/>
                  <a:solidFill>
                    <a:srgbClr val="231815"/>
                  </a:solidFill>
                  <a:latin typeface="+mj-ea"/>
                  <a:ea typeface="+mj-ea"/>
                  <a:cs typeface="Arial"/>
                  <a:sym typeface="Arial"/>
                  <a:rtl val="0"/>
                </a:rPr>
                <a:t>4</a:t>
              </a:r>
            </a:p>
          </p:txBody>
        </p:sp>
        <p:sp>
          <p:nvSpPr>
            <p:cNvPr id="90" name="テキスト ボックス 89">
              <a:extLst>
                <a:ext uri="{FF2B5EF4-FFF2-40B4-BE49-F238E27FC236}">
                  <a16:creationId xmlns:a16="http://schemas.microsoft.com/office/drawing/2014/main" id="{219EC4A4-A497-6495-54E1-A2C00A8DFEE9}"/>
                </a:ext>
              </a:extLst>
            </p:cNvPr>
            <p:cNvSpPr txBox="1"/>
            <p:nvPr/>
          </p:nvSpPr>
          <p:spPr>
            <a:xfrm>
              <a:off x="5684450" y="2613748"/>
              <a:ext cx="651140"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つの視</a:t>
              </a:r>
            </a:p>
          </p:txBody>
        </p:sp>
        <p:sp>
          <p:nvSpPr>
            <p:cNvPr id="91" name="テキスト ボックス 90">
              <a:extLst>
                <a:ext uri="{FF2B5EF4-FFF2-40B4-BE49-F238E27FC236}">
                  <a16:creationId xmlns:a16="http://schemas.microsoft.com/office/drawing/2014/main" id="{3C80F64D-2A20-E386-980F-7A5C2FD1C7A6}"/>
                </a:ext>
              </a:extLst>
            </p:cNvPr>
            <p:cNvSpPr txBox="1"/>
            <p:nvPr/>
          </p:nvSpPr>
          <p:spPr>
            <a:xfrm>
              <a:off x="6125361" y="2613748"/>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点</a:t>
              </a:r>
            </a:p>
          </p:txBody>
        </p:sp>
        <p:sp>
          <p:nvSpPr>
            <p:cNvPr id="92" name="テキスト ボックス 91">
              <a:extLst>
                <a:ext uri="{FF2B5EF4-FFF2-40B4-BE49-F238E27FC236}">
                  <a16:creationId xmlns:a16="http://schemas.microsoft.com/office/drawing/2014/main" id="{505C5795-C61B-C284-1321-C7562BF6141C}"/>
                </a:ext>
              </a:extLst>
            </p:cNvPr>
            <p:cNvSpPr txBox="1"/>
            <p:nvPr/>
          </p:nvSpPr>
          <p:spPr>
            <a:xfrm>
              <a:off x="6270939" y="2613748"/>
              <a:ext cx="331309" cy="279757"/>
            </a:xfrm>
            <a:prstGeom prst="rect">
              <a:avLst/>
            </a:prstGeom>
            <a:noFill/>
          </p:spPr>
          <p:txBody>
            <a:bodyPr wrap="none" rtlCol="0">
              <a:spAutoFit/>
            </a:bodyPr>
            <a:lstStyle/>
            <a:p>
              <a:pPr algn="l"/>
              <a:r>
                <a:rPr lang="ja-JP" altLang="en-US" sz="1218" b="1" spc="-69" baseline="0">
                  <a:ln/>
                  <a:solidFill>
                    <a:srgbClr val="231815"/>
                  </a:solidFill>
                  <a:latin typeface="+mj-ea"/>
                  <a:ea typeface="+mj-ea"/>
                  <a:sym typeface="ＭＳ ゴシック"/>
                  <a:rtl val="0"/>
                </a:rPr>
                <a:t>か</a:t>
              </a:r>
            </a:p>
          </p:txBody>
        </p:sp>
        <p:sp>
          <p:nvSpPr>
            <p:cNvPr id="93" name="テキスト ボックス 92">
              <a:extLst>
                <a:ext uri="{FF2B5EF4-FFF2-40B4-BE49-F238E27FC236}">
                  <a16:creationId xmlns:a16="http://schemas.microsoft.com/office/drawing/2014/main" id="{8F712089-0158-D4D4-FCF7-82DA072B345A}"/>
                </a:ext>
              </a:extLst>
            </p:cNvPr>
            <p:cNvSpPr txBox="1"/>
            <p:nvPr/>
          </p:nvSpPr>
          <p:spPr>
            <a:xfrm>
              <a:off x="6409091" y="2613748"/>
              <a:ext cx="335669" cy="279757"/>
            </a:xfrm>
            <a:prstGeom prst="rect">
              <a:avLst/>
            </a:prstGeom>
            <a:noFill/>
          </p:spPr>
          <p:txBody>
            <a:bodyPr wrap="none" rtlCol="0">
              <a:spAutoFit/>
            </a:bodyPr>
            <a:lstStyle/>
            <a:p>
              <a:pPr algn="l"/>
              <a:r>
                <a:rPr lang="ja-JP" altLang="en-US" sz="1218" b="1" spc="-35" baseline="0">
                  <a:ln/>
                  <a:solidFill>
                    <a:srgbClr val="231815"/>
                  </a:solidFill>
                  <a:latin typeface="+mj-ea"/>
                  <a:ea typeface="+mj-ea"/>
                  <a:sym typeface="ＭＳ ゴシック"/>
                  <a:rtl val="0"/>
                </a:rPr>
                <a:t>ら</a:t>
              </a:r>
            </a:p>
          </p:txBody>
        </p:sp>
        <p:sp>
          <p:nvSpPr>
            <p:cNvPr id="94" name="テキスト ボックス 93">
              <a:extLst>
                <a:ext uri="{FF2B5EF4-FFF2-40B4-BE49-F238E27FC236}">
                  <a16:creationId xmlns:a16="http://schemas.microsoft.com/office/drawing/2014/main" id="{4382B183-CE2E-0406-5043-6541DC2CE715}"/>
                </a:ext>
              </a:extLst>
            </p:cNvPr>
            <p:cNvSpPr txBox="1"/>
            <p:nvPr/>
          </p:nvSpPr>
          <p:spPr>
            <a:xfrm>
              <a:off x="6551575" y="2613748"/>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考</a:t>
              </a:r>
            </a:p>
          </p:txBody>
        </p:sp>
        <p:sp>
          <p:nvSpPr>
            <p:cNvPr id="95" name="テキスト ボックス 94">
              <a:extLst>
                <a:ext uri="{FF2B5EF4-FFF2-40B4-BE49-F238E27FC236}">
                  <a16:creationId xmlns:a16="http://schemas.microsoft.com/office/drawing/2014/main" id="{93E923D5-A10F-5F94-1A09-3EC888F7D890}"/>
                </a:ext>
              </a:extLst>
            </p:cNvPr>
            <p:cNvSpPr txBox="1"/>
            <p:nvPr/>
          </p:nvSpPr>
          <p:spPr>
            <a:xfrm>
              <a:off x="6698546" y="2613748"/>
              <a:ext cx="322332" cy="279757"/>
            </a:xfrm>
            <a:prstGeom prst="rect">
              <a:avLst/>
            </a:prstGeom>
            <a:noFill/>
          </p:spPr>
          <p:txBody>
            <a:bodyPr wrap="none" rtlCol="0">
              <a:spAutoFit/>
            </a:bodyPr>
            <a:lstStyle/>
            <a:p>
              <a:pPr algn="l"/>
              <a:r>
                <a:rPr lang="ja-JP" altLang="en-US" sz="1218" b="1" spc="-139" baseline="0">
                  <a:ln/>
                  <a:solidFill>
                    <a:srgbClr val="231815"/>
                  </a:solidFill>
                  <a:latin typeface="+mj-ea"/>
                  <a:ea typeface="+mj-ea"/>
                  <a:sym typeface="ＭＳ ゴシック"/>
                  <a:rtl val="0"/>
                </a:rPr>
                <a:t>え</a:t>
              </a:r>
            </a:p>
          </p:txBody>
        </p:sp>
        <p:sp>
          <p:nvSpPr>
            <p:cNvPr id="96" name="テキスト ボックス 95">
              <a:extLst>
                <a:ext uri="{FF2B5EF4-FFF2-40B4-BE49-F238E27FC236}">
                  <a16:creationId xmlns:a16="http://schemas.microsoft.com/office/drawing/2014/main" id="{6EBCF897-62C4-800D-A1D1-6C7A323E1D96}"/>
                </a:ext>
              </a:extLst>
            </p:cNvPr>
            <p:cNvSpPr txBox="1"/>
            <p:nvPr/>
          </p:nvSpPr>
          <p:spPr>
            <a:xfrm>
              <a:off x="6827880" y="2613748"/>
              <a:ext cx="335669" cy="279757"/>
            </a:xfrm>
            <a:prstGeom prst="rect">
              <a:avLst/>
            </a:prstGeom>
            <a:noFill/>
          </p:spPr>
          <p:txBody>
            <a:bodyPr wrap="none" rtlCol="0">
              <a:spAutoFit/>
            </a:bodyPr>
            <a:lstStyle/>
            <a:p>
              <a:pPr algn="l"/>
              <a:r>
                <a:rPr lang="ja-JP" altLang="en-US" sz="1218" b="1" spc="-35" baseline="0">
                  <a:ln/>
                  <a:solidFill>
                    <a:srgbClr val="231815"/>
                  </a:solidFill>
                  <a:latin typeface="+mj-ea"/>
                  <a:ea typeface="+mj-ea"/>
                  <a:sym typeface="ＭＳ ゴシック"/>
                  <a:rtl val="0"/>
                </a:rPr>
                <a:t>ら</a:t>
              </a:r>
            </a:p>
          </p:txBody>
        </p:sp>
        <p:sp>
          <p:nvSpPr>
            <p:cNvPr id="97" name="テキスト ボックス 96">
              <a:extLst>
                <a:ext uri="{FF2B5EF4-FFF2-40B4-BE49-F238E27FC236}">
                  <a16:creationId xmlns:a16="http://schemas.microsoft.com/office/drawing/2014/main" id="{68787119-1B74-A9CF-6178-C6B055417C70}"/>
                </a:ext>
              </a:extLst>
            </p:cNvPr>
            <p:cNvSpPr txBox="1"/>
            <p:nvPr/>
          </p:nvSpPr>
          <p:spPr>
            <a:xfrm>
              <a:off x="6970518" y="2613748"/>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れ</a:t>
              </a:r>
            </a:p>
          </p:txBody>
        </p:sp>
        <p:sp>
          <p:nvSpPr>
            <p:cNvPr id="98" name="テキスト ボックス 97">
              <a:extLst>
                <a:ext uri="{FF2B5EF4-FFF2-40B4-BE49-F238E27FC236}">
                  <a16:creationId xmlns:a16="http://schemas.microsoft.com/office/drawing/2014/main" id="{A8AC68A6-DEB5-89E2-5653-208E4A121D98}"/>
                </a:ext>
              </a:extLst>
            </p:cNvPr>
            <p:cNvSpPr txBox="1"/>
            <p:nvPr/>
          </p:nvSpPr>
          <p:spPr>
            <a:xfrm>
              <a:off x="5543049" y="2817960"/>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た</a:t>
              </a:r>
            </a:p>
          </p:txBody>
        </p:sp>
        <p:sp>
          <p:nvSpPr>
            <p:cNvPr id="99" name="テキスト ボックス 98">
              <a:extLst>
                <a:ext uri="{FF2B5EF4-FFF2-40B4-BE49-F238E27FC236}">
                  <a16:creationId xmlns:a16="http://schemas.microsoft.com/office/drawing/2014/main" id="{F66C2025-0232-FE75-6296-AA221211D2C1}"/>
                </a:ext>
              </a:extLst>
            </p:cNvPr>
            <p:cNvSpPr txBox="1"/>
            <p:nvPr/>
          </p:nvSpPr>
          <p:spPr>
            <a:xfrm>
              <a:off x="5688472" y="2817960"/>
              <a:ext cx="1117614"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目標の進捗報</a:t>
              </a:r>
            </a:p>
          </p:txBody>
        </p:sp>
        <p:sp>
          <p:nvSpPr>
            <p:cNvPr id="100" name="テキスト ボックス 99">
              <a:extLst>
                <a:ext uri="{FF2B5EF4-FFF2-40B4-BE49-F238E27FC236}">
                  <a16:creationId xmlns:a16="http://schemas.microsoft.com/office/drawing/2014/main" id="{0866E482-B66B-3CA0-F99D-52D0DE00F37B}"/>
                </a:ext>
              </a:extLst>
            </p:cNvPr>
            <p:cNvSpPr txBox="1"/>
            <p:nvPr/>
          </p:nvSpPr>
          <p:spPr>
            <a:xfrm>
              <a:off x="6570295" y="2817960"/>
              <a:ext cx="337208" cy="279757"/>
            </a:xfrm>
            <a:prstGeom prst="rect">
              <a:avLst/>
            </a:prstGeom>
            <a:noFill/>
          </p:spPr>
          <p:txBody>
            <a:bodyPr wrap="none" rtlCol="0">
              <a:spAutoFit/>
            </a:bodyPr>
            <a:lstStyle/>
            <a:p>
              <a:pPr algn="l"/>
              <a:r>
                <a:rPr lang="ja-JP" altLang="en-US" sz="1218" b="1" spc="-23" baseline="0">
                  <a:ln/>
                  <a:solidFill>
                    <a:srgbClr val="231815"/>
                  </a:solidFill>
                  <a:latin typeface="+mj-ea"/>
                  <a:ea typeface="+mj-ea"/>
                  <a:sym typeface="ＭＳ ゴシック"/>
                  <a:rtl val="0"/>
                </a:rPr>
                <a:t>告</a:t>
              </a:r>
            </a:p>
          </p:txBody>
        </p:sp>
        <p:sp>
          <p:nvSpPr>
            <p:cNvPr id="101" name="テキスト ボックス 100">
              <a:extLst>
                <a:ext uri="{FF2B5EF4-FFF2-40B4-BE49-F238E27FC236}">
                  <a16:creationId xmlns:a16="http://schemas.microsoft.com/office/drawing/2014/main" id="{08F19B81-15FE-308A-6860-0F714CF11A21}"/>
                </a:ext>
              </a:extLst>
            </p:cNvPr>
            <p:cNvSpPr txBox="1"/>
            <p:nvPr/>
          </p:nvSpPr>
          <p:spPr>
            <a:xfrm>
              <a:off x="6714326" y="2817960"/>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を</a:t>
              </a:r>
            </a:p>
          </p:txBody>
        </p:sp>
        <p:sp>
          <p:nvSpPr>
            <p:cNvPr id="102" name="テキスト ボックス 101">
              <a:extLst>
                <a:ext uri="{FF2B5EF4-FFF2-40B4-BE49-F238E27FC236}">
                  <a16:creationId xmlns:a16="http://schemas.microsoft.com/office/drawing/2014/main" id="{959B45E4-1E26-A871-28E4-3EC2BA77BB9A}"/>
                </a:ext>
              </a:extLst>
            </p:cNvPr>
            <p:cNvSpPr txBox="1"/>
            <p:nvPr/>
          </p:nvSpPr>
          <p:spPr>
            <a:xfrm>
              <a:off x="6859904" y="2817960"/>
              <a:ext cx="495649"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行い</a:t>
              </a:r>
            </a:p>
          </p:txBody>
        </p:sp>
        <p:sp>
          <p:nvSpPr>
            <p:cNvPr id="103" name="テキスト ボックス 102">
              <a:extLst>
                <a:ext uri="{FF2B5EF4-FFF2-40B4-BE49-F238E27FC236}">
                  <a16:creationId xmlns:a16="http://schemas.microsoft.com/office/drawing/2014/main" id="{E9F43D4D-839E-2B85-4432-BC8E8BFBCA45}"/>
                </a:ext>
              </a:extLst>
            </p:cNvPr>
            <p:cNvSpPr txBox="1"/>
            <p:nvPr/>
          </p:nvSpPr>
          <p:spPr>
            <a:xfrm>
              <a:off x="5544441" y="3022171"/>
              <a:ext cx="495649" cy="279757"/>
            </a:xfrm>
            <a:prstGeom prst="rect">
              <a:avLst/>
            </a:prstGeom>
            <a:noFill/>
          </p:spPr>
          <p:txBody>
            <a:bodyPr wrap="none" rtlCol="0">
              <a:spAutoFit/>
            </a:bodyPr>
            <a:lstStyle/>
            <a:p>
              <a:pPr algn="l"/>
              <a:r>
                <a:rPr lang="ja-JP" altLang="en-US" sz="1218" b="1" spc="0" baseline="0">
                  <a:ln/>
                  <a:solidFill>
                    <a:srgbClr val="ABCD03"/>
                  </a:solidFill>
                  <a:latin typeface="+mj-ea"/>
                  <a:ea typeface="+mj-ea"/>
                  <a:sym typeface="ＭＳ ゴシック"/>
                  <a:rtl val="0"/>
                </a:rPr>
                <a:t>経営</a:t>
              </a:r>
            </a:p>
          </p:txBody>
        </p:sp>
        <p:sp>
          <p:nvSpPr>
            <p:cNvPr id="104" name="テキスト ボックス 103">
              <a:extLst>
                <a:ext uri="{FF2B5EF4-FFF2-40B4-BE49-F238E27FC236}">
                  <a16:creationId xmlns:a16="http://schemas.microsoft.com/office/drawing/2014/main" id="{7638650A-3AC7-97E6-FBEE-8FB0D0C56B11}"/>
                </a:ext>
              </a:extLst>
            </p:cNvPr>
            <p:cNvSpPr txBox="1"/>
            <p:nvPr/>
          </p:nvSpPr>
          <p:spPr>
            <a:xfrm>
              <a:off x="5838382" y="3022171"/>
              <a:ext cx="337208" cy="279757"/>
            </a:xfrm>
            <a:prstGeom prst="rect">
              <a:avLst/>
            </a:prstGeom>
            <a:noFill/>
          </p:spPr>
          <p:txBody>
            <a:bodyPr wrap="none" rtlCol="0">
              <a:spAutoFit/>
            </a:bodyPr>
            <a:lstStyle/>
            <a:p>
              <a:pPr algn="l"/>
              <a:r>
                <a:rPr lang="ja-JP" altLang="en-US" sz="1218" b="1" spc="-23" baseline="0">
                  <a:ln/>
                  <a:solidFill>
                    <a:srgbClr val="ABCD03"/>
                  </a:solidFill>
                  <a:latin typeface="+mj-ea"/>
                  <a:ea typeface="+mj-ea"/>
                  <a:sym typeface="ＭＳ ゴシック"/>
                  <a:rtl val="0"/>
                </a:rPr>
                <a:t>者</a:t>
              </a:r>
            </a:p>
          </p:txBody>
        </p:sp>
        <p:sp>
          <p:nvSpPr>
            <p:cNvPr id="105" name="テキスト ボックス 104">
              <a:extLst>
                <a:ext uri="{FF2B5EF4-FFF2-40B4-BE49-F238E27FC236}">
                  <a16:creationId xmlns:a16="http://schemas.microsoft.com/office/drawing/2014/main" id="{AEA9FFB2-AE16-C05F-7805-FC9EE921ADBB}"/>
                </a:ext>
              </a:extLst>
            </p:cNvPr>
            <p:cNvSpPr txBox="1"/>
            <p:nvPr/>
          </p:nvSpPr>
          <p:spPr>
            <a:xfrm>
              <a:off x="5982413" y="3022171"/>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に</a:t>
              </a:r>
            </a:p>
          </p:txBody>
        </p:sp>
        <p:sp>
          <p:nvSpPr>
            <p:cNvPr id="106" name="テキスト ボックス 105">
              <a:extLst>
                <a:ext uri="{FF2B5EF4-FFF2-40B4-BE49-F238E27FC236}">
                  <a16:creationId xmlns:a16="http://schemas.microsoft.com/office/drawing/2014/main" id="{1292EBC5-EC64-3869-4CA4-5F6C789D39AD}"/>
                </a:ext>
              </a:extLst>
            </p:cNvPr>
            <p:cNvSpPr txBox="1"/>
            <p:nvPr/>
          </p:nvSpPr>
          <p:spPr>
            <a:xfrm>
              <a:off x="6127836" y="3022171"/>
              <a:ext cx="495649"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報告</a:t>
              </a:r>
            </a:p>
          </p:txBody>
        </p:sp>
        <p:grpSp>
          <p:nvGrpSpPr>
            <p:cNvPr id="107" name="グラフィックス 5">
              <a:extLst>
                <a:ext uri="{FF2B5EF4-FFF2-40B4-BE49-F238E27FC236}">
                  <a16:creationId xmlns:a16="http://schemas.microsoft.com/office/drawing/2014/main" id="{94A6CB2F-937F-5710-AF21-3DCFF1FBCFF7}"/>
                </a:ext>
              </a:extLst>
            </p:cNvPr>
            <p:cNvGrpSpPr/>
            <p:nvPr/>
          </p:nvGrpSpPr>
          <p:grpSpPr>
            <a:xfrm>
              <a:off x="2703280" y="2350212"/>
              <a:ext cx="2860972" cy="1035135"/>
              <a:chOff x="2578267" y="1680973"/>
              <a:chExt cx="2860972" cy="1035135"/>
            </a:xfrm>
          </p:grpSpPr>
          <p:sp>
            <p:nvSpPr>
              <p:cNvPr id="108" name="フリーフォーム: 図形 107">
                <a:extLst>
                  <a:ext uri="{FF2B5EF4-FFF2-40B4-BE49-F238E27FC236}">
                    <a16:creationId xmlns:a16="http://schemas.microsoft.com/office/drawing/2014/main" id="{F1689BFD-9441-FB1E-D243-52210A79FB05}"/>
                  </a:ext>
                </a:extLst>
              </p:cNvPr>
              <p:cNvSpPr/>
              <p:nvPr/>
            </p:nvSpPr>
            <p:spPr>
              <a:xfrm>
                <a:off x="3736084" y="2111054"/>
                <a:ext cx="169402" cy="257275"/>
              </a:xfrm>
              <a:custGeom>
                <a:avLst/>
                <a:gdLst>
                  <a:gd name="connsiteX0" fmla="*/ 0 w 169402"/>
                  <a:gd name="connsiteY0" fmla="*/ 257276 h 257275"/>
                  <a:gd name="connsiteX1" fmla="*/ 169403 w 169402"/>
                  <a:gd name="connsiteY1" fmla="*/ 126085 h 257275"/>
                  <a:gd name="connsiteX2" fmla="*/ 0 w 169402"/>
                  <a:gd name="connsiteY2" fmla="*/ 0 h 257275"/>
                </a:gdLst>
                <a:ahLst/>
                <a:cxnLst>
                  <a:cxn ang="0">
                    <a:pos x="connsiteX0" y="connsiteY0"/>
                  </a:cxn>
                  <a:cxn ang="0">
                    <a:pos x="connsiteX1" y="connsiteY1"/>
                  </a:cxn>
                  <a:cxn ang="0">
                    <a:pos x="connsiteX2" y="connsiteY2"/>
                  </a:cxn>
                </a:cxnLst>
                <a:rect l="l" t="t" r="r" b="b"/>
                <a:pathLst>
                  <a:path w="169402" h="257275">
                    <a:moveTo>
                      <a:pt x="0" y="257276"/>
                    </a:moveTo>
                    <a:lnTo>
                      <a:pt x="169403" y="126085"/>
                    </a:lnTo>
                    <a:lnTo>
                      <a:pt x="0" y="0"/>
                    </a:lnTo>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109" name="フリーフォーム: 図形 108">
                <a:extLst>
                  <a:ext uri="{FF2B5EF4-FFF2-40B4-BE49-F238E27FC236}">
                    <a16:creationId xmlns:a16="http://schemas.microsoft.com/office/drawing/2014/main" id="{05F8DB25-FAF9-6EF7-EE8D-3DE439A3F7FF}"/>
                  </a:ext>
                </a:extLst>
              </p:cNvPr>
              <p:cNvSpPr/>
              <p:nvPr/>
            </p:nvSpPr>
            <p:spPr>
              <a:xfrm>
                <a:off x="5269682" y="2111054"/>
                <a:ext cx="169557" cy="257275"/>
              </a:xfrm>
              <a:custGeom>
                <a:avLst/>
                <a:gdLst>
                  <a:gd name="connsiteX0" fmla="*/ 0 w 169557"/>
                  <a:gd name="connsiteY0" fmla="*/ 257276 h 257275"/>
                  <a:gd name="connsiteX1" fmla="*/ 169557 w 169557"/>
                  <a:gd name="connsiteY1" fmla="*/ 126085 h 257275"/>
                  <a:gd name="connsiteX2" fmla="*/ 0 w 169557"/>
                  <a:gd name="connsiteY2" fmla="*/ 0 h 257275"/>
                </a:gdLst>
                <a:ahLst/>
                <a:cxnLst>
                  <a:cxn ang="0">
                    <a:pos x="connsiteX0" y="connsiteY0"/>
                  </a:cxn>
                  <a:cxn ang="0">
                    <a:pos x="connsiteX1" y="connsiteY1"/>
                  </a:cxn>
                  <a:cxn ang="0">
                    <a:pos x="connsiteX2" y="connsiteY2"/>
                  </a:cxn>
                </a:cxnLst>
                <a:rect l="l" t="t" r="r" b="b"/>
                <a:pathLst>
                  <a:path w="169557" h="257275">
                    <a:moveTo>
                      <a:pt x="0" y="257276"/>
                    </a:moveTo>
                    <a:lnTo>
                      <a:pt x="169557" y="126085"/>
                    </a:lnTo>
                    <a:lnTo>
                      <a:pt x="0" y="0"/>
                    </a:lnTo>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110" name="フリーフォーム: 図形 109">
                <a:extLst>
                  <a:ext uri="{FF2B5EF4-FFF2-40B4-BE49-F238E27FC236}">
                    <a16:creationId xmlns:a16="http://schemas.microsoft.com/office/drawing/2014/main" id="{2C01078B-A643-825F-1FFA-4F7D4A071B5A}"/>
                  </a:ext>
                </a:extLst>
              </p:cNvPr>
              <p:cNvSpPr/>
              <p:nvPr/>
            </p:nvSpPr>
            <p:spPr>
              <a:xfrm>
                <a:off x="2624524" y="1727230"/>
                <a:ext cx="1138943" cy="988878"/>
              </a:xfrm>
              <a:custGeom>
                <a:avLst/>
                <a:gdLst>
                  <a:gd name="connsiteX0" fmla="*/ 0 w 1138943"/>
                  <a:gd name="connsiteY0" fmla="*/ 0 h 988878"/>
                  <a:gd name="connsiteX1" fmla="*/ 1138943 w 1138943"/>
                  <a:gd name="connsiteY1" fmla="*/ 0 h 988878"/>
                  <a:gd name="connsiteX2" fmla="*/ 1138943 w 1138943"/>
                  <a:gd name="connsiteY2" fmla="*/ 988879 h 988878"/>
                  <a:gd name="connsiteX3" fmla="*/ 0 w 1138943"/>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1138943" h="988878">
                    <a:moveTo>
                      <a:pt x="0" y="0"/>
                    </a:moveTo>
                    <a:lnTo>
                      <a:pt x="1138943" y="0"/>
                    </a:lnTo>
                    <a:lnTo>
                      <a:pt x="1138943" y="988879"/>
                    </a:lnTo>
                    <a:lnTo>
                      <a:pt x="0" y="988879"/>
                    </a:lnTo>
                    <a:close/>
                  </a:path>
                </a:pathLst>
              </a:custGeom>
              <a:solidFill>
                <a:srgbClr val="ABCD03"/>
              </a:solidFill>
              <a:ln w="15464" cap="flat">
                <a:noFill/>
                <a:prstDash val="solid"/>
                <a:miter/>
              </a:ln>
            </p:spPr>
            <p:txBody>
              <a:bodyPr rtlCol="0" anchor="ctr"/>
              <a:lstStyle/>
              <a:p>
                <a:endParaRPr lang="ja-JP" altLang="en-US" b="1">
                  <a:latin typeface="+mj-ea"/>
                  <a:ea typeface="+mj-ea"/>
                </a:endParaRPr>
              </a:p>
            </p:txBody>
          </p:sp>
          <p:sp>
            <p:nvSpPr>
              <p:cNvPr id="111" name="フリーフォーム: 図形 110">
                <a:extLst>
                  <a:ext uri="{FF2B5EF4-FFF2-40B4-BE49-F238E27FC236}">
                    <a16:creationId xmlns:a16="http://schemas.microsoft.com/office/drawing/2014/main" id="{DF381BE3-778C-EBEB-B030-486B61E6B465}"/>
                  </a:ext>
                </a:extLst>
              </p:cNvPr>
              <p:cNvSpPr/>
              <p:nvPr/>
            </p:nvSpPr>
            <p:spPr>
              <a:xfrm>
                <a:off x="2578267" y="1680973"/>
                <a:ext cx="1138943" cy="988878"/>
              </a:xfrm>
              <a:custGeom>
                <a:avLst/>
                <a:gdLst>
                  <a:gd name="connsiteX0" fmla="*/ 0 w 1138943"/>
                  <a:gd name="connsiteY0" fmla="*/ 0 h 988878"/>
                  <a:gd name="connsiteX1" fmla="*/ 1138943 w 1138943"/>
                  <a:gd name="connsiteY1" fmla="*/ 0 h 988878"/>
                  <a:gd name="connsiteX2" fmla="*/ 1138943 w 1138943"/>
                  <a:gd name="connsiteY2" fmla="*/ 988879 h 988878"/>
                  <a:gd name="connsiteX3" fmla="*/ 0 w 1138943"/>
                  <a:gd name="connsiteY3" fmla="*/ 988879 h 988878"/>
                </a:gdLst>
                <a:ahLst/>
                <a:cxnLst>
                  <a:cxn ang="0">
                    <a:pos x="connsiteX0" y="connsiteY0"/>
                  </a:cxn>
                  <a:cxn ang="0">
                    <a:pos x="connsiteX1" y="connsiteY1"/>
                  </a:cxn>
                  <a:cxn ang="0">
                    <a:pos x="connsiteX2" y="connsiteY2"/>
                  </a:cxn>
                  <a:cxn ang="0">
                    <a:pos x="connsiteX3" y="connsiteY3"/>
                  </a:cxn>
                </a:cxnLst>
                <a:rect l="l" t="t" r="r" b="b"/>
                <a:pathLst>
                  <a:path w="1138943" h="988878">
                    <a:moveTo>
                      <a:pt x="0" y="0"/>
                    </a:moveTo>
                    <a:lnTo>
                      <a:pt x="1138943" y="0"/>
                    </a:lnTo>
                    <a:lnTo>
                      <a:pt x="1138943" y="988879"/>
                    </a:lnTo>
                    <a:lnTo>
                      <a:pt x="0" y="988879"/>
                    </a:lnTo>
                    <a:close/>
                  </a:path>
                </a:pathLst>
              </a:custGeom>
              <a:solidFill>
                <a:srgbClr val="FFFFFF"/>
              </a:solidFill>
              <a:ln w="15464" cap="flat">
                <a:solidFill>
                  <a:srgbClr val="ABCD03"/>
                </a:solidFill>
                <a:prstDash val="solid"/>
                <a:miter/>
              </a:ln>
            </p:spPr>
            <p:txBody>
              <a:bodyPr rtlCol="0" anchor="ctr"/>
              <a:lstStyle/>
              <a:p>
                <a:endParaRPr lang="ja-JP" altLang="en-US" b="1">
                  <a:latin typeface="+mj-ea"/>
                  <a:ea typeface="+mj-ea"/>
                </a:endParaRPr>
              </a:p>
            </p:txBody>
          </p:sp>
        </p:grpSp>
        <p:sp>
          <p:nvSpPr>
            <p:cNvPr id="112" name="テキスト ボックス 111">
              <a:extLst>
                <a:ext uri="{FF2B5EF4-FFF2-40B4-BE49-F238E27FC236}">
                  <a16:creationId xmlns:a16="http://schemas.microsoft.com/office/drawing/2014/main" id="{A367870F-1F55-1AF6-245B-887029E48968}"/>
                </a:ext>
              </a:extLst>
            </p:cNvPr>
            <p:cNvSpPr txBox="1"/>
            <p:nvPr/>
          </p:nvSpPr>
          <p:spPr>
            <a:xfrm>
              <a:off x="2704973" y="2406443"/>
              <a:ext cx="962123"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部門計画の</a:t>
              </a:r>
            </a:p>
          </p:txBody>
        </p:sp>
        <p:sp>
          <p:nvSpPr>
            <p:cNvPr id="113" name="テキスト ボックス 112">
              <a:extLst>
                <a:ext uri="{FF2B5EF4-FFF2-40B4-BE49-F238E27FC236}">
                  <a16:creationId xmlns:a16="http://schemas.microsoft.com/office/drawing/2014/main" id="{DCAD44FC-3521-AFCC-0052-D2B77D9FD769}"/>
                </a:ext>
              </a:extLst>
            </p:cNvPr>
            <p:cNvSpPr txBox="1"/>
            <p:nvPr/>
          </p:nvSpPr>
          <p:spPr>
            <a:xfrm>
              <a:off x="2704973" y="2610654"/>
              <a:ext cx="1174360" cy="279757"/>
            </a:xfrm>
            <a:prstGeom prst="rect">
              <a:avLst/>
            </a:prstGeom>
            <a:noFill/>
          </p:spPr>
          <p:txBody>
            <a:bodyPr wrap="none" rtlCol="0">
              <a:spAutoFit/>
            </a:bodyPr>
            <a:lstStyle/>
            <a:p>
              <a:pPr algn="l"/>
              <a:r>
                <a:rPr lang="ja-JP" altLang="en-US" sz="1218" b="1" spc="-110" dirty="0">
                  <a:ln/>
                  <a:solidFill>
                    <a:srgbClr val="231815"/>
                  </a:solidFill>
                  <a:latin typeface="+mj-ea"/>
                  <a:ea typeface="+mj-ea"/>
                  <a:sym typeface="ＭＳ ゴシック"/>
                  <a:rtl val="0"/>
                </a:rPr>
                <a:t>作成方法の説明</a:t>
              </a:r>
            </a:p>
          </p:txBody>
        </p:sp>
        <p:sp>
          <p:nvSpPr>
            <p:cNvPr id="114" name="テキスト ボックス 113">
              <a:extLst>
                <a:ext uri="{FF2B5EF4-FFF2-40B4-BE49-F238E27FC236}">
                  <a16:creationId xmlns:a16="http://schemas.microsoft.com/office/drawing/2014/main" id="{776465A2-068E-5187-C41B-D3E39E364E9A}"/>
                </a:ext>
              </a:extLst>
            </p:cNvPr>
            <p:cNvSpPr txBox="1"/>
            <p:nvPr/>
          </p:nvSpPr>
          <p:spPr>
            <a:xfrm>
              <a:off x="2704973" y="2814866"/>
              <a:ext cx="651140"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部門計</a:t>
              </a:r>
            </a:p>
          </p:txBody>
        </p:sp>
        <p:sp>
          <p:nvSpPr>
            <p:cNvPr id="115" name="テキスト ボックス 114">
              <a:extLst>
                <a:ext uri="{FF2B5EF4-FFF2-40B4-BE49-F238E27FC236}">
                  <a16:creationId xmlns:a16="http://schemas.microsoft.com/office/drawing/2014/main" id="{7ED9ABBB-44BD-B96B-B027-4F68D9CE8369}"/>
                </a:ext>
              </a:extLst>
            </p:cNvPr>
            <p:cNvSpPr txBox="1"/>
            <p:nvPr/>
          </p:nvSpPr>
          <p:spPr>
            <a:xfrm>
              <a:off x="3145884" y="2814866"/>
              <a:ext cx="337208" cy="279757"/>
            </a:xfrm>
            <a:prstGeom prst="rect">
              <a:avLst/>
            </a:prstGeom>
            <a:noFill/>
          </p:spPr>
          <p:txBody>
            <a:bodyPr wrap="none" rtlCol="0">
              <a:spAutoFit/>
            </a:bodyPr>
            <a:lstStyle/>
            <a:p>
              <a:pPr algn="l"/>
              <a:r>
                <a:rPr lang="ja-JP" altLang="en-US" sz="1218" b="1" spc="-23" baseline="0">
                  <a:ln/>
                  <a:solidFill>
                    <a:srgbClr val="231815"/>
                  </a:solidFill>
                  <a:latin typeface="+mj-ea"/>
                  <a:ea typeface="+mj-ea"/>
                  <a:sym typeface="ＭＳ ゴシック"/>
                  <a:rtl val="0"/>
                </a:rPr>
                <a:t>画</a:t>
              </a:r>
            </a:p>
          </p:txBody>
        </p:sp>
        <p:sp>
          <p:nvSpPr>
            <p:cNvPr id="116" name="テキスト ボックス 115">
              <a:extLst>
                <a:ext uri="{FF2B5EF4-FFF2-40B4-BE49-F238E27FC236}">
                  <a16:creationId xmlns:a16="http://schemas.microsoft.com/office/drawing/2014/main" id="{602DDD4A-E675-6912-E03A-0E84960C58CD}"/>
                </a:ext>
              </a:extLst>
            </p:cNvPr>
            <p:cNvSpPr txBox="1"/>
            <p:nvPr/>
          </p:nvSpPr>
          <p:spPr>
            <a:xfrm>
              <a:off x="3289915" y="2814866"/>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を</a:t>
              </a:r>
            </a:p>
          </p:txBody>
        </p:sp>
        <p:sp>
          <p:nvSpPr>
            <p:cNvPr id="117" name="テキスト ボックス 116">
              <a:extLst>
                <a:ext uri="{FF2B5EF4-FFF2-40B4-BE49-F238E27FC236}">
                  <a16:creationId xmlns:a16="http://schemas.microsoft.com/office/drawing/2014/main" id="{C50F6EBA-B053-0CEE-1133-864A94B8BA58}"/>
                </a:ext>
              </a:extLst>
            </p:cNvPr>
            <p:cNvSpPr txBox="1"/>
            <p:nvPr/>
          </p:nvSpPr>
          <p:spPr>
            <a:xfrm>
              <a:off x="2704973" y="3019077"/>
              <a:ext cx="340158"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作</a:t>
              </a:r>
            </a:p>
          </p:txBody>
        </p:sp>
        <p:sp>
          <p:nvSpPr>
            <p:cNvPr id="118" name="テキスト ボックス 117">
              <a:extLst>
                <a:ext uri="{FF2B5EF4-FFF2-40B4-BE49-F238E27FC236}">
                  <a16:creationId xmlns:a16="http://schemas.microsoft.com/office/drawing/2014/main" id="{B0D33B4B-F7E4-9F05-F413-4FC29511140D}"/>
                </a:ext>
              </a:extLst>
            </p:cNvPr>
            <p:cNvSpPr txBox="1"/>
            <p:nvPr/>
          </p:nvSpPr>
          <p:spPr>
            <a:xfrm>
              <a:off x="2851943" y="3019077"/>
              <a:ext cx="328231" cy="279757"/>
            </a:xfrm>
            <a:prstGeom prst="rect">
              <a:avLst/>
            </a:prstGeom>
            <a:noFill/>
          </p:spPr>
          <p:txBody>
            <a:bodyPr wrap="none" rtlCol="0">
              <a:spAutoFit/>
            </a:bodyPr>
            <a:lstStyle/>
            <a:p>
              <a:pPr algn="l"/>
              <a:r>
                <a:rPr lang="ja-JP" altLang="en-US" sz="1218" b="1" spc="-93" baseline="0">
                  <a:ln/>
                  <a:solidFill>
                    <a:srgbClr val="231815"/>
                  </a:solidFill>
                  <a:latin typeface="+mj-ea"/>
                  <a:ea typeface="+mj-ea"/>
                  <a:sym typeface="ＭＳ ゴシック"/>
                  <a:rtl val="0"/>
                </a:rPr>
                <a:t>成</a:t>
              </a:r>
            </a:p>
          </p:txBody>
        </p:sp>
        <p:sp>
          <p:nvSpPr>
            <p:cNvPr id="119" name="テキスト ボックス 118">
              <a:extLst>
                <a:ext uri="{FF2B5EF4-FFF2-40B4-BE49-F238E27FC236}">
                  <a16:creationId xmlns:a16="http://schemas.microsoft.com/office/drawing/2014/main" id="{BAF4106A-80D6-A601-A688-26126F8ECEC6}"/>
                </a:ext>
              </a:extLst>
            </p:cNvPr>
            <p:cNvSpPr txBox="1"/>
            <p:nvPr/>
          </p:nvSpPr>
          <p:spPr>
            <a:xfrm>
              <a:off x="2987156" y="3019077"/>
              <a:ext cx="338619" cy="279757"/>
            </a:xfrm>
            <a:prstGeom prst="rect">
              <a:avLst/>
            </a:prstGeom>
            <a:noFill/>
          </p:spPr>
          <p:txBody>
            <a:bodyPr wrap="none" rtlCol="0">
              <a:spAutoFit/>
            </a:bodyPr>
            <a:lstStyle/>
            <a:p>
              <a:pPr algn="l"/>
              <a:r>
                <a:rPr lang="ja-JP" altLang="en-US" sz="1218" b="1" spc="-12" baseline="0">
                  <a:ln/>
                  <a:solidFill>
                    <a:srgbClr val="231815"/>
                  </a:solidFill>
                  <a:latin typeface="+mj-ea"/>
                  <a:ea typeface="+mj-ea"/>
                  <a:sym typeface="ＭＳ ゴシック"/>
                  <a:rtl val="0"/>
                </a:rPr>
                <a:t>し</a:t>
              </a:r>
            </a:p>
          </p:txBody>
        </p:sp>
        <p:sp>
          <p:nvSpPr>
            <p:cNvPr id="120" name="テキスト ボックス 119">
              <a:extLst>
                <a:ext uri="{FF2B5EF4-FFF2-40B4-BE49-F238E27FC236}">
                  <a16:creationId xmlns:a16="http://schemas.microsoft.com/office/drawing/2014/main" id="{CE56335D-56A9-205D-1667-E9439278E024}"/>
                </a:ext>
              </a:extLst>
            </p:cNvPr>
            <p:cNvSpPr txBox="1"/>
            <p:nvPr/>
          </p:nvSpPr>
          <p:spPr>
            <a:xfrm>
              <a:off x="3132734" y="3019077"/>
              <a:ext cx="495649" cy="279757"/>
            </a:xfrm>
            <a:prstGeom prst="rect">
              <a:avLst/>
            </a:prstGeom>
            <a:noFill/>
          </p:spPr>
          <p:txBody>
            <a:bodyPr wrap="none" rtlCol="0">
              <a:spAutoFit/>
            </a:bodyPr>
            <a:lstStyle/>
            <a:p>
              <a:pPr algn="l"/>
              <a:r>
                <a:rPr lang="ja-JP" altLang="en-US" sz="1218" b="1" spc="0" baseline="0">
                  <a:ln/>
                  <a:solidFill>
                    <a:srgbClr val="231815"/>
                  </a:solidFill>
                  <a:latin typeface="+mj-ea"/>
                  <a:ea typeface="+mj-ea"/>
                  <a:sym typeface="ＭＳ ゴシック"/>
                  <a:rtl val="0"/>
                </a:rPr>
                <a:t>入力</a:t>
              </a:r>
            </a:p>
          </p:txBody>
        </p:sp>
        <p:grpSp>
          <p:nvGrpSpPr>
            <p:cNvPr id="122" name="グラフィックス 5">
              <a:extLst>
                <a:ext uri="{FF2B5EF4-FFF2-40B4-BE49-F238E27FC236}">
                  <a16:creationId xmlns:a16="http://schemas.microsoft.com/office/drawing/2014/main" id="{3F087336-6AC4-2AF0-8362-FFA6C5204BEF}"/>
                </a:ext>
              </a:extLst>
            </p:cNvPr>
            <p:cNvGrpSpPr/>
            <p:nvPr/>
          </p:nvGrpSpPr>
          <p:grpSpPr>
            <a:xfrm>
              <a:off x="7082530" y="3533246"/>
              <a:ext cx="2166193" cy="2166348"/>
              <a:chOff x="6957517" y="2864007"/>
              <a:chExt cx="2166193" cy="2166348"/>
            </a:xfrm>
          </p:grpSpPr>
          <p:grpSp>
            <p:nvGrpSpPr>
              <p:cNvPr id="123" name="グラフィックス 5">
                <a:extLst>
                  <a:ext uri="{FF2B5EF4-FFF2-40B4-BE49-F238E27FC236}">
                    <a16:creationId xmlns:a16="http://schemas.microsoft.com/office/drawing/2014/main" id="{6787E710-781F-6C50-D483-097914D307BA}"/>
                  </a:ext>
                </a:extLst>
              </p:cNvPr>
              <p:cNvGrpSpPr/>
              <p:nvPr/>
            </p:nvGrpSpPr>
            <p:grpSpPr>
              <a:xfrm>
                <a:off x="6957517" y="2864007"/>
                <a:ext cx="2166193" cy="2166348"/>
                <a:chOff x="6957517" y="2864007"/>
                <a:chExt cx="2166193" cy="2166348"/>
              </a:xfrm>
            </p:grpSpPr>
            <p:grpSp>
              <p:nvGrpSpPr>
                <p:cNvPr id="124" name="グラフィックス 5">
                  <a:extLst>
                    <a:ext uri="{FF2B5EF4-FFF2-40B4-BE49-F238E27FC236}">
                      <a16:creationId xmlns:a16="http://schemas.microsoft.com/office/drawing/2014/main" id="{E6E44ADB-F973-C067-3503-2F8DEEE2BBE9}"/>
                    </a:ext>
                  </a:extLst>
                </p:cNvPr>
                <p:cNvGrpSpPr/>
                <p:nvPr/>
              </p:nvGrpSpPr>
              <p:grpSpPr>
                <a:xfrm>
                  <a:off x="6957517" y="2864007"/>
                  <a:ext cx="2166193" cy="2166348"/>
                  <a:chOff x="6957517" y="2864007"/>
                  <a:chExt cx="2166193" cy="2166348"/>
                </a:xfrm>
              </p:grpSpPr>
              <p:sp>
                <p:nvSpPr>
                  <p:cNvPr id="125" name="フリーフォーム: 図形 124">
                    <a:extLst>
                      <a:ext uri="{FF2B5EF4-FFF2-40B4-BE49-F238E27FC236}">
                        <a16:creationId xmlns:a16="http://schemas.microsoft.com/office/drawing/2014/main" id="{DDA342C8-7CD4-47FC-175A-2C5EAD6BFBDD}"/>
                      </a:ext>
                    </a:extLst>
                  </p:cNvPr>
                  <p:cNvSpPr/>
                  <p:nvPr/>
                </p:nvSpPr>
                <p:spPr>
                  <a:xfrm>
                    <a:off x="6957517" y="2864007"/>
                    <a:ext cx="1211659" cy="1624719"/>
                  </a:xfrm>
                  <a:custGeom>
                    <a:avLst/>
                    <a:gdLst>
                      <a:gd name="connsiteX0" fmla="*/ 145273 w 1211659"/>
                      <a:gd name="connsiteY0" fmla="*/ 1624720 h 1624719"/>
                      <a:gd name="connsiteX1" fmla="*/ 145273 w 1211659"/>
                      <a:gd name="connsiteY1" fmla="*/ 1624720 h 1624719"/>
                      <a:gd name="connsiteX2" fmla="*/ 268573 w 1211659"/>
                      <a:gd name="connsiteY2" fmla="*/ 1405038 h 1624719"/>
                      <a:gd name="connsiteX3" fmla="*/ 520434 w 1211659"/>
                      <a:gd name="connsiteY3" fmla="*/ 1408132 h 1624719"/>
                      <a:gd name="connsiteX4" fmla="*/ 758217 w 1211659"/>
                      <a:gd name="connsiteY4" fmla="*/ 520430 h 1624719"/>
                      <a:gd name="connsiteX5" fmla="*/ 1083099 w 1211659"/>
                      <a:gd name="connsiteY5" fmla="*/ 433486 h 1624719"/>
                      <a:gd name="connsiteX6" fmla="*/ 1083099 w 1211659"/>
                      <a:gd name="connsiteY6" fmla="*/ 433486 h 1624719"/>
                      <a:gd name="connsiteX7" fmla="*/ 1211659 w 1211659"/>
                      <a:gd name="connsiteY7" fmla="*/ 216588 h 1624719"/>
                      <a:gd name="connsiteX8" fmla="*/ 1083099 w 1211659"/>
                      <a:gd name="connsiteY8" fmla="*/ 0 h 1624719"/>
                      <a:gd name="connsiteX9" fmla="*/ 541629 w 1211659"/>
                      <a:gd name="connsiteY9" fmla="*/ 145269 h 1624719"/>
                      <a:gd name="connsiteX10" fmla="*/ 145273 w 1211659"/>
                      <a:gd name="connsiteY10" fmla="*/ 1624720 h 16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1659" h="1624719">
                        <a:moveTo>
                          <a:pt x="145273" y="1624720"/>
                        </a:moveTo>
                        <a:lnTo>
                          <a:pt x="145273" y="1624720"/>
                        </a:lnTo>
                        <a:lnTo>
                          <a:pt x="268573" y="1405038"/>
                        </a:lnTo>
                        <a:lnTo>
                          <a:pt x="520434" y="1408132"/>
                        </a:lnTo>
                        <a:cubicBezTo>
                          <a:pt x="340975" y="1097328"/>
                          <a:pt x="447413" y="699889"/>
                          <a:pt x="758217" y="520430"/>
                        </a:cubicBezTo>
                        <a:cubicBezTo>
                          <a:pt x="860787" y="461178"/>
                          <a:pt x="972639" y="433331"/>
                          <a:pt x="1083099" y="433486"/>
                        </a:cubicBezTo>
                        <a:lnTo>
                          <a:pt x="1083099" y="433486"/>
                        </a:lnTo>
                        <a:cubicBezTo>
                          <a:pt x="1083099" y="433486"/>
                          <a:pt x="1211659" y="216588"/>
                          <a:pt x="1211659" y="216588"/>
                        </a:cubicBezTo>
                        <a:lnTo>
                          <a:pt x="1083099" y="0"/>
                        </a:lnTo>
                        <a:cubicBezTo>
                          <a:pt x="898999" y="-154"/>
                          <a:pt x="712424" y="46567"/>
                          <a:pt x="541629" y="145269"/>
                        </a:cubicBezTo>
                        <a:cubicBezTo>
                          <a:pt x="23674" y="444315"/>
                          <a:pt x="-153773" y="1106610"/>
                          <a:pt x="145273" y="1624720"/>
                        </a:cubicBezTo>
                        <a:close/>
                      </a:path>
                    </a:pathLst>
                  </a:custGeom>
                  <a:solidFill>
                    <a:srgbClr val="E3543B"/>
                  </a:solidFill>
                  <a:ln w="15464" cap="flat">
                    <a:noFill/>
                    <a:prstDash val="solid"/>
                    <a:miter/>
                  </a:ln>
                </p:spPr>
                <p:txBody>
                  <a:bodyPr rtlCol="0" anchor="ctr"/>
                  <a:lstStyle/>
                  <a:p>
                    <a:endParaRPr lang="ja-JP" altLang="en-US">
                      <a:latin typeface="ニタラゴルイカ" panose="02010703020103020304" pitchFamily="2" charset="-128"/>
                      <a:ea typeface="ニタラゴルイカ" panose="02010703020103020304" pitchFamily="2" charset="-128"/>
                    </a:endParaRPr>
                  </a:p>
                </p:txBody>
              </p:sp>
              <p:sp>
                <p:nvSpPr>
                  <p:cNvPr id="126" name="フリーフォーム: 図形 125">
                    <a:extLst>
                      <a:ext uri="{FF2B5EF4-FFF2-40B4-BE49-F238E27FC236}">
                        <a16:creationId xmlns:a16="http://schemas.microsoft.com/office/drawing/2014/main" id="{108883E8-F3E6-C719-18DF-0231CE640EE1}"/>
                      </a:ext>
                    </a:extLst>
                  </p:cNvPr>
                  <p:cNvSpPr/>
                  <p:nvPr/>
                </p:nvSpPr>
                <p:spPr>
                  <a:xfrm>
                    <a:off x="7102790" y="4269044"/>
                    <a:ext cx="1875960" cy="761310"/>
                  </a:xfrm>
                  <a:custGeom>
                    <a:avLst/>
                    <a:gdLst>
                      <a:gd name="connsiteX0" fmla="*/ 1875961 w 1875960"/>
                      <a:gd name="connsiteY0" fmla="*/ 219682 h 761310"/>
                      <a:gd name="connsiteX1" fmla="*/ 1875961 w 1875960"/>
                      <a:gd name="connsiteY1" fmla="*/ 219682 h 761310"/>
                      <a:gd name="connsiteX2" fmla="*/ 1624101 w 1875960"/>
                      <a:gd name="connsiteY2" fmla="*/ 222776 h 761310"/>
                      <a:gd name="connsiteX3" fmla="*/ 1500800 w 1875960"/>
                      <a:gd name="connsiteY3" fmla="*/ 3094 h 761310"/>
                      <a:gd name="connsiteX4" fmla="*/ 613099 w 1875960"/>
                      <a:gd name="connsiteY4" fmla="*/ 240877 h 761310"/>
                      <a:gd name="connsiteX5" fmla="*/ 375316 w 1875960"/>
                      <a:gd name="connsiteY5" fmla="*/ 2939 h 761310"/>
                      <a:gd name="connsiteX6" fmla="*/ 375161 w 1875960"/>
                      <a:gd name="connsiteY6" fmla="*/ 2939 h 761310"/>
                      <a:gd name="connsiteX7" fmla="*/ 123300 w 1875960"/>
                      <a:gd name="connsiteY7" fmla="*/ 0 h 761310"/>
                      <a:gd name="connsiteX8" fmla="*/ 0 w 1875960"/>
                      <a:gd name="connsiteY8" fmla="*/ 219682 h 761310"/>
                      <a:gd name="connsiteX9" fmla="*/ 396511 w 1875960"/>
                      <a:gd name="connsiteY9" fmla="*/ 616038 h 761310"/>
                      <a:gd name="connsiteX10" fmla="*/ 1875961 w 1875960"/>
                      <a:gd name="connsiteY10" fmla="*/ 219682 h 76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5960" h="761310">
                        <a:moveTo>
                          <a:pt x="1875961" y="219682"/>
                        </a:moveTo>
                        <a:lnTo>
                          <a:pt x="1875961" y="219682"/>
                        </a:lnTo>
                        <a:lnTo>
                          <a:pt x="1624101" y="222776"/>
                        </a:lnTo>
                        <a:lnTo>
                          <a:pt x="1500800" y="3094"/>
                        </a:lnTo>
                        <a:cubicBezTo>
                          <a:pt x="1321341" y="313898"/>
                          <a:pt x="923902" y="420335"/>
                          <a:pt x="613099" y="240877"/>
                        </a:cubicBezTo>
                        <a:cubicBezTo>
                          <a:pt x="510529" y="181624"/>
                          <a:pt x="430391" y="98702"/>
                          <a:pt x="375316" y="2939"/>
                        </a:cubicBezTo>
                        <a:lnTo>
                          <a:pt x="375161" y="2939"/>
                        </a:lnTo>
                        <a:cubicBezTo>
                          <a:pt x="375161" y="2939"/>
                          <a:pt x="123300" y="0"/>
                          <a:pt x="123300" y="0"/>
                        </a:cubicBezTo>
                        <a:lnTo>
                          <a:pt x="0" y="219682"/>
                        </a:lnTo>
                        <a:cubicBezTo>
                          <a:pt x="91895" y="379184"/>
                          <a:pt x="225716" y="517336"/>
                          <a:pt x="396511" y="616038"/>
                        </a:cubicBezTo>
                        <a:cubicBezTo>
                          <a:pt x="914466" y="915084"/>
                          <a:pt x="1576916" y="737637"/>
                          <a:pt x="1875961" y="219682"/>
                        </a:cubicBezTo>
                        <a:close/>
                      </a:path>
                    </a:pathLst>
                  </a:custGeom>
                  <a:solidFill>
                    <a:srgbClr val="E7AF35"/>
                  </a:solidFill>
                  <a:ln w="15464" cap="flat">
                    <a:noFill/>
                    <a:prstDash val="solid"/>
                    <a:miter/>
                  </a:ln>
                </p:spPr>
                <p:txBody>
                  <a:bodyPr rtlCol="0" anchor="ctr"/>
                  <a:lstStyle/>
                  <a:p>
                    <a:endParaRPr lang="ja-JP" altLang="en-US">
                      <a:latin typeface="ニタラゴルイカ" panose="02010703020103020304" pitchFamily="2" charset="-128"/>
                      <a:ea typeface="ニタラゴルイカ" panose="02010703020103020304" pitchFamily="2" charset="-128"/>
                    </a:endParaRPr>
                  </a:p>
                </p:txBody>
              </p:sp>
              <p:sp>
                <p:nvSpPr>
                  <p:cNvPr id="127" name="フリーフォーム: 図形 126">
                    <a:extLst>
                      <a:ext uri="{FF2B5EF4-FFF2-40B4-BE49-F238E27FC236}">
                        <a16:creationId xmlns:a16="http://schemas.microsoft.com/office/drawing/2014/main" id="{EC6A9D05-2223-0025-98DB-336FF4D15F29}"/>
                      </a:ext>
                    </a:extLst>
                  </p:cNvPr>
                  <p:cNvSpPr/>
                  <p:nvPr/>
                </p:nvSpPr>
                <p:spPr>
                  <a:xfrm>
                    <a:off x="8040770" y="2864162"/>
                    <a:ext cx="1082940" cy="1627658"/>
                  </a:xfrm>
                  <a:custGeom>
                    <a:avLst/>
                    <a:gdLst>
                      <a:gd name="connsiteX0" fmla="*/ 0 w 1082940"/>
                      <a:gd name="connsiteY0" fmla="*/ 0 h 1627658"/>
                      <a:gd name="connsiteX1" fmla="*/ 0 w 1082940"/>
                      <a:gd name="connsiteY1" fmla="*/ 0 h 1627658"/>
                      <a:gd name="connsiteX2" fmla="*/ 128561 w 1082940"/>
                      <a:gd name="connsiteY2" fmla="*/ 216588 h 1627658"/>
                      <a:gd name="connsiteX3" fmla="*/ 0 w 1082940"/>
                      <a:gd name="connsiteY3" fmla="*/ 433176 h 1627658"/>
                      <a:gd name="connsiteX4" fmla="*/ 649764 w 1082940"/>
                      <a:gd name="connsiteY4" fmla="*/ 1082940 h 1627658"/>
                      <a:gd name="connsiteX5" fmla="*/ 562665 w 1082940"/>
                      <a:gd name="connsiteY5" fmla="*/ 1407822 h 1627658"/>
                      <a:gd name="connsiteX6" fmla="*/ 562819 w 1082940"/>
                      <a:gd name="connsiteY6" fmla="*/ 1407822 h 1627658"/>
                      <a:gd name="connsiteX7" fmla="*/ 686120 w 1082940"/>
                      <a:gd name="connsiteY7" fmla="*/ 1627659 h 1627658"/>
                      <a:gd name="connsiteX8" fmla="*/ 937980 w 1082940"/>
                      <a:gd name="connsiteY8" fmla="*/ 1624565 h 1627658"/>
                      <a:gd name="connsiteX9" fmla="*/ 1082940 w 1082940"/>
                      <a:gd name="connsiteY9" fmla="*/ 1082940 h 1627658"/>
                      <a:gd name="connsiteX10" fmla="*/ 0 w 1082940"/>
                      <a:gd name="connsiteY10" fmla="*/ 0 h 16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2940" h="1627658">
                        <a:moveTo>
                          <a:pt x="0" y="0"/>
                        </a:moveTo>
                        <a:lnTo>
                          <a:pt x="0" y="0"/>
                        </a:lnTo>
                        <a:lnTo>
                          <a:pt x="128561" y="216588"/>
                        </a:lnTo>
                        <a:lnTo>
                          <a:pt x="0" y="433176"/>
                        </a:lnTo>
                        <a:cubicBezTo>
                          <a:pt x="358917" y="433176"/>
                          <a:pt x="649764" y="724178"/>
                          <a:pt x="649764" y="1082940"/>
                        </a:cubicBezTo>
                        <a:cubicBezTo>
                          <a:pt x="649764" y="1201290"/>
                          <a:pt x="617895" y="1312214"/>
                          <a:pt x="562665" y="1407822"/>
                        </a:cubicBezTo>
                        <a:lnTo>
                          <a:pt x="562819" y="1407822"/>
                        </a:lnTo>
                        <a:cubicBezTo>
                          <a:pt x="562819" y="1407822"/>
                          <a:pt x="686120" y="1627659"/>
                          <a:pt x="686120" y="1627659"/>
                        </a:cubicBezTo>
                        <a:lnTo>
                          <a:pt x="937980" y="1624565"/>
                        </a:lnTo>
                        <a:cubicBezTo>
                          <a:pt x="1030185" y="1465218"/>
                          <a:pt x="1082940" y="1280345"/>
                          <a:pt x="1082940" y="1082940"/>
                        </a:cubicBezTo>
                        <a:cubicBezTo>
                          <a:pt x="1082940" y="484848"/>
                          <a:pt x="598092" y="0"/>
                          <a:pt x="0" y="0"/>
                        </a:cubicBezTo>
                        <a:close/>
                      </a:path>
                    </a:pathLst>
                  </a:custGeom>
                  <a:solidFill>
                    <a:srgbClr val="40A99F"/>
                  </a:solidFill>
                  <a:ln w="15464" cap="flat">
                    <a:noFill/>
                    <a:prstDash val="solid"/>
                    <a:miter/>
                  </a:ln>
                </p:spPr>
                <p:txBody>
                  <a:bodyPr rtlCol="0" anchor="ctr"/>
                  <a:lstStyle/>
                  <a:p>
                    <a:endParaRPr lang="ja-JP" altLang="en-US">
                      <a:latin typeface="ニタラゴルイカ" panose="02010703020103020304" pitchFamily="2" charset="-128"/>
                      <a:ea typeface="ニタラゴルイカ" panose="02010703020103020304" pitchFamily="2" charset="-128"/>
                    </a:endParaRPr>
                  </a:p>
                </p:txBody>
              </p:sp>
            </p:grpSp>
            <p:grpSp>
              <p:nvGrpSpPr>
                <p:cNvPr id="128" name="グラフィックス 5">
                  <a:extLst>
                    <a:ext uri="{FF2B5EF4-FFF2-40B4-BE49-F238E27FC236}">
                      <a16:creationId xmlns:a16="http://schemas.microsoft.com/office/drawing/2014/main" id="{19DCC0E9-C022-3193-FB28-BA35548A5914}"/>
                    </a:ext>
                  </a:extLst>
                </p:cNvPr>
                <p:cNvGrpSpPr/>
                <p:nvPr/>
              </p:nvGrpSpPr>
              <p:grpSpPr>
                <a:xfrm>
                  <a:off x="7429519" y="3560720"/>
                  <a:ext cx="1239442" cy="796378"/>
                  <a:chOff x="7429519" y="3560720"/>
                  <a:chExt cx="1239442" cy="796378"/>
                </a:xfrm>
                <a:solidFill>
                  <a:srgbClr val="FFF100"/>
                </a:solidFill>
              </p:grpSpPr>
              <p:sp>
                <p:nvSpPr>
                  <p:cNvPr id="129" name="テキスト ボックス 128">
                    <a:extLst>
                      <a:ext uri="{FF2B5EF4-FFF2-40B4-BE49-F238E27FC236}">
                        <a16:creationId xmlns:a16="http://schemas.microsoft.com/office/drawing/2014/main" id="{576AEAFB-598F-39D8-A05A-AD1AB3F2C91A}"/>
                      </a:ext>
                    </a:extLst>
                  </p:cNvPr>
                  <p:cNvSpPr txBox="1"/>
                  <p:nvPr/>
                </p:nvSpPr>
                <p:spPr>
                  <a:xfrm>
                    <a:off x="7429519" y="3560720"/>
                    <a:ext cx="1239442" cy="272254"/>
                  </a:xfrm>
                  <a:prstGeom prst="rect">
                    <a:avLst/>
                  </a:prstGeom>
                  <a:noFill/>
                </p:spPr>
                <p:txBody>
                  <a:bodyPr wrap="none" rtlCol="0">
                    <a:spAutoFit/>
                  </a:bodyPr>
                  <a:lstStyle/>
                  <a:p>
                    <a:pPr algn="l"/>
                    <a:r>
                      <a:rPr lang="ja-JP" altLang="en-US" sz="1169" spc="0" baseline="0">
                        <a:ln/>
                        <a:solidFill>
                          <a:schemeClr val="tx2"/>
                        </a:solidFill>
                        <a:latin typeface="ニタラゴルイカ" panose="02010703020103020304" pitchFamily="2" charset="-128"/>
                        <a:ea typeface="ニタラゴルイカ" panose="02010703020103020304" pitchFamily="2" charset="-128"/>
                        <a:sym typeface="Source Han Sans JP"/>
                        <a:rtl val="0"/>
                      </a:rPr>
                      <a:t>戦力化に向けた</a:t>
                    </a:r>
                  </a:p>
                </p:txBody>
              </p:sp>
              <p:sp>
                <p:nvSpPr>
                  <p:cNvPr id="130" name="テキスト ボックス 129">
                    <a:extLst>
                      <a:ext uri="{FF2B5EF4-FFF2-40B4-BE49-F238E27FC236}">
                        <a16:creationId xmlns:a16="http://schemas.microsoft.com/office/drawing/2014/main" id="{659AF347-2B22-4906-162C-22ADD43D0ABD}"/>
                      </a:ext>
                    </a:extLst>
                  </p:cNvPr>
                  <p:cNvSpPr txBox="1"/>
                  <p:nvPr/>
                </p:nvSpPr>
                <p:spPr>
                  <a:xfrm>
                    <a:off x="7576799" y="3707071"/>
                    <a:ext cx="934871" cy="392287"/>
                  </a:xfrm>
                  <a:prstGeom prst="rect">
                    <a:avLst/>
                  </a:prstGeom>
                  <a:noFill/>
                </p:spPr>
                <p:txBody>
                  <a:bodyPr wrap="none" rtlCol="0">
                    <a:spAutoFit/>
                  </a:bodyPr>
                  <a:lstStyle/>
                  <a:p>
                    <a:pPr algn="l"/>
                    <a:r>
                      <a:rPr lang="ja-JP" altLang="en-US" sz="1949" spc="0" baseline="0" dirty="0">
                        <a:ln/>
                        <a:solidFill>
                          <a:schemeClr val="tx2"/>
                        </a:solidFill>
                        <a:latin typeface="ニタラゴルイカ" panose="02010703020103020304" pitchFamily="2" charset="-128"/>
                        <a:ea typeface="ニタラゴルイカ" panose="02010703020103020304" pitchFamily="2" charset="-128"/>
                        <a:sym typeface="Source Han Sans JP"/>
                        <a:rtl val="0"/>
                      </a:rPr>
                      <a:t>人事の</a:t>
                    </a:r>
                  </a:p>
                </p:txBody>
              </p:sp>
              <p:sp>
                <p:nvSpPr>
                  <p:cNvPr id="131" name="テキスト ボックス 130">
                    <a:extLst>
                      <a:ext uri="{FF2B5EF4-FFF2-40B4-BE49-F238E27FC236}">
                        <a16:creationId xmlns:a16="http://schemas.microsoft.com/office/drawing/2014/main" id="{12753CA8-AE96-5411-2BF4-259E730854E8}"/>
                      </a:ext>
                    </a:extLst>
                  </p:cNvPr>
                  <p:cNvSpPr txBox="1"/>
                  <p:nvPr/>
                </p:nvSpPr>
                <p:spPr>
                  <a:xfrm>
                    <a:off x="7576799" y="3964811"/>
                    <a:ext cx="934871" cy="392287"/>
                  </a:xfrm>
                  <a:prstGeom prst="rect">
                    <a:avLst/>
                  </a:prstGeom>
                  <a:noFill/>
                </p:spPr>
                <p:txBody>
                  <a:bodyPr wrap="none" rtlCol="0">
                    <a:spAutoFit/>
                  </a:bodyPr>
                  <a:lstStyle/>
                  <a:p>
                    <a:pPr algn="l"/>
                    <a:r>
                      <a:rPr lang="ja-JP" altLang="en-US" sz="1949" spc="0" baseline="0">
                        <a:ln/>
                        <a:solidFill>
                          <a:schemeClr val="tx2"/>
                        </a:solidFill>
                        <a:latin typeface="ニタラゴルイカ" panose="02010703020103020304" pitchFamily="2" charset="-128"/>
                        <a:ea typeface="ニタラゴルイカ" panose="02010703020103020304" pitchFamily="2" charset="-128"/>
                        <a:sym typeface="Source Han Sans JP"/>
                        <a:rtl val="0"/>
                      </a:rPr>
                      <a:t>再起動</a:t>
                    </a:r>
                  </a:p>
                </p:txBody>
              </p:sp>
            </p:grpSp>
          </p:grpSp>
          <p:sp>
            <p:nvSpPr>
              <p:cNvPr id="132" name="テキスト ボックス 131">
                <a:extLst>
                  <a:ext uri="{FF2B5EF4-FFF2-40B4-BE49-F238E27FC236}">
                    <a16:creationId xmlns:a16="http://schemas.microsoft.com/office/drawing/2014/main" id="{91995899-589D-FEE4-3231-0C35DF97C93F}"/>
                  </a:ext>
                </a:extLst>
              </p:cNvPr>
              <p:cNvSpPr txBox="1"/>
              <p:nvPr/>
            </p:nvSpPr>
            <p:spPr>
              <a:xfrm>
                <a:off x="8612554" y="3325722"/>
                <a:ext cx="418704" cy="373500"/>
              </a:xfrm>
              <a:prstGeom prst="rect">
                <a:avLst/>
              </a:prstGeom>
              <a:noFill/>
            </p:spPr>
            <p:txBody>
              <a:bodyPr wrap="none" rtlCol="0">
                <a:spAutoFit/>
              </a:bodyPr>
              <a:lstStyle/>
              <a:p>
                <a:pPr algn="l"/>
                <a:r>
                  <a:rPr lang="ja-JP" altLang="en-US" sz="1827" spc="0" baseline="0">
                    <a:ln/>
                    <a:solidFill>
                      <a:srgbClr val="FFFFFF"/>
                    </a:solidFill>
                    <a:latin typeface="ニタラゴルイカ" panose="02010703020103020304" pitchFamily="2" charset="-128"/>
                    <a:ea typeface="ニタラゴルイカ" panose="02010703020103020304" pitchFamily="2" charset="-128"/>
                    <a:sym typeface="Source Han Sans JP"/>
                    <a:rtl val="0"/>
                  </a:rPr>
                  <a:t>採</a:t>
                </a:r>
              </a:p>
            </p:txBody>
          </p:sp>
          <p:sp>
            <p:nvSpPr>
              <p:cNvPr id="133" name="テキスト ボックス 132">
                <a:extLst>
                  <a:ext uri="{FF2B5EF4-FFF2-40B4-BE49-F238E27FC236}">
                    <a16:creationId xmlns:a16="http://schemas.microsoft.com/office/drawing/2014/main" id="{5B062CFA-E953-265D-1D46-024D1B63B284}"/>
                  </a:ext>
                </a:extLst>
              </p:cNvPr>
              <p:cNvSpPr txBox="1"/>
              <p:nvPr/>
            </p:nvSpPr>
            <p:spPr>
              <a:xfrm>
                <a:off x="8668155" y="3583492"/>
                <a:ext cx="418704" cy="373500"/>
              </a:xfrm>
              <a:prstGeom prst="rect">
                <a:avLst/>
              </a:prstGeom>
              <a:noFill/>
            </p:spPr>
            <p:txBody>
              <a:bodyPr wrap="none" rtlCol="0">
                <a:spAutoFit/>
              </a:bodyPr>
              <a:lstStyle/>
              <a:p>
                <a:pPr algn="l"/>
                <a:r>
                  <a:rPr lang="ja-JP" altLang="en-US" sz="1827" spc="0" baseline="0">
                    <a:ln/>
                    <a:solidFill>
                      <a:srgbClr val="FFFFFF"/>
                    </a:solidFill>
                    <a:latin typeface="ニタラゴルイカ" panose="02010703020103020304" pitchFamily="2" charset="-128"/>
                    <a:ea typeface="ニタラゴルイカ" panose="02010703020103020304" pitchFamily="2" charset="-128"/>
                    <a:sym typeface="Source Han Sans JP"/>
                    <a:rtl val="0"/>
                  </a:rPr>
                  <a:t>用</a:t>
                </a:r>
              </a:p>
            </p:txBody>
          </p:sp>
          <p:sp>
            <p:nvSpPr>
              <p:cNvPr id="134" name="テキスト ボックス 133">
                <a:extLst>
                  <a:ext uri="{FF2B5EF4-FFF2-40B4-BE49-F238E27FC236}">
                    <a16:creationId xmlns:a16="http://schemas.microsoft.com/office/drawing/2014/main" id="{239D6698-7B46-729D-B678-405AC7C0427E}"/>
                  </a:ext>
                </a:extLst>
              </p:cNvPr>
              <p:cNvSpPr txBox="1"/>
              <p:nvPr/>
            </p:nvSpPr>
            <p:spPr>
              <a:xfrm>
                <a:off x="7735218" y="4545731"/>
                <a:ext cx="652743" cy="373500"/>
              </a:xfrm>
              <a:prstGeom prst="rect">
                <a:avLst/>
              </a:prstGeom>
              <a:noFill/>
            </p:spPr>
            <p:txBody>
              <a:bodyPr wrap="none" rtlCol="0">
                <a:spAutoFit/>
              </a:bodyPr>
              <a:lstStyle/>
              <a:p>
                <a:pPr algn="l"/>
                <a:r>
                  <a:rPr lang="ja-JP" altLang="en-US" sz="1827" spc="0" baseline="0">
                    <a:ln/>
                    <a:solidFill>
                      <a:srgbClr val="FFFFFF"/>
                    </a:solidFill>
                    <a:latin typeface="ニタラゴルイカ" panose="02010703020103020304" pitchFamily="2" charset="-128"/>
                    <a:ea typeface="ニタラゴルイカ" panose="02010703020103020304" pitchFamily="2" charset="-128"/>
                    <a:sym typeface="Source Han Sans JP"/>
                    <a:rtl val="0"/>
                  </a:rPr>
                  <a:t>定着</a:t>
                </a:r>
              </a:p>
            </p:txBody>
          </p:sp>
          <p:sp>
            <p:nvSpPr>
              <p:cNvPr id="135" name="テキスト ボックス 134">
                <a:extLst>
                  <a:ext uri="{FF2B5EF4-FFF2-40B4-BE49-F238E27FC236}">
                    <a16:creationId xmlns:a16="http://schemas.microsoft.com/office/drawing/2014/main" id="{9A9E110F-7000-2537-B97F-19B8A93C55C9}"/>
                  </a:ext>
                </a:extLst>
              </p:cNvPr>
              <p:cNvSpPr txBox="1"/>
              <p:nvPr/>
            </p:nvSpPr>
            <p:spPr>
              <a:xfrm>
                <a:off x="7145789" y="3128781"/>
                <a:ext cx="418704" cy="373500"/>
              </a:xfrm>
              <a:prstGeom prst="rect">
                <a:avLst/>
              </a:prstGeom>
              <a:noFill/>
            </p:spPr>
            <p:txBody>
              <a:bodyPr wrap="none" rtlCol="0">
                <a:spAutoFit/>
              </a:bodyPr>
              <a:lstStyle/>
              <a:p>
                <a:pPr algn="l"/>
                <a:r>
                  <a:rPr lang="ja-JP" altLang="en-US" sz="1827" spc="0" baseline="0">
                    <a:ln/>
                    <a:solidFill>
                      <a:srgbClr val="FFFFFF"/>
                    </a:solidFill>
                    <a:latin typeface="ニタラゴルイカ" panose="02010703020103020304" pitchFamily="2" charset="-128"/>
                    <a:ea typeface="ニタラゴルイカ" panose="02010703020103020304" pitchFamily="2" charset="-128"/>
                    <a:sym typeface="Source Han Sans JP"/>
                    <a:rtl val="0"/>
                  </a:rPr>
                  <a:t>戦</a:t>
                </a:r>
              </a:p>
            </p:txBody>
          </p:sp>
          <p:sp>
            <p:nvSpPr>
              <p:cNvPr id="136" name="テキスト ボックス 135">
                <a:extLst>
                  <a:ext uri="{FF2B5EF4-FFF2-40B4-BE49-F238E27FC236}">
                    <a16:creationId xmlns:a16="http://schemas.microsoft.com/office/drawing/2014/main" id="{29AED510-1887-AC40-EF92-E6F8CE5A59F7}"/>
                  </a:ext>
                </a:extLst>
              </p:cNvPr>
              <p:cNvSpPr txBox="1"/>
              <p:nvPr/>
            </p:nvSpPr>
            <p:spPr>
              <a:xfrm>
                <a:off x="7072923" y="3386552"/>
                <a:ext cx="418704" cy="373500"/>
              </a:xfrm>
              <a:prstGeom prst="rect">
                <a:avLst/>
              </a:prstGeom>
              <a:noFill/>
            </p:spPr>
            <p:txBody>
              <a:bodyPr wrap="none" rtlCol="0">
                <a:spAutoFit/>
              </a:bodyPr>
              <a:lstStyle/>
              <a:p>
                <a:pPr algn="l"/>
                <a:r>
                  <a:rPr lang="ja-JP" altLang="en-US" sz="1827" spc="0" baseline="0" dirty="0">
                    <a:ln/>
                    <a:solidFill>
                      <a:srgbClr val="FFFFFF"/>
                    </a:solidFill>
                    <a:latin typeface="ニタラゴルイカ" panose="02010703020103020304" pitchFamily="2" charset="-128"/>
                    <a:ea typeface="ニタラゴルイカ" panose="02010703020103020304" pitchFamily="2" charset="-128"/>
                    <a:sym typeface="Source Han Sans JP"/>
                    <a:rtl val="0"/>
                  </a:rPr>
                  <a:t>力</a:t>
                </a:r>
              </a:p>
            </p:txBody>
          </p:sp>
          <p:sp>
            <p:nvSpPr>
              <p:cNvPr id="137" name="テキスト ボックス 136">
                <a:extLst>
                  <a:ext uri="{FF2B5EF4-FFF2-40B4-BE49-F238E27FC236}">
                    <a16:creationId xmlns:a16="http://schemas.microsoft.com/office/drawing/2014/main" id="{0C8F77DA-E2CE-2859-200D-C945A3B71EFD}"/>
                  </a:ext>
                </a:extLst>
              </p:cNvPr>
              <p:cNvSpPr txBox="1"/>
              <p:nvPr/>
            </p:nvSpPr>
            <p:spPr>
              <a:xfrm>
                <a:off x="7000056" y="3644322"/>
                <a:ext cx="418704" cy="373500"/>
              </a:xfrm>
              <a:prstGeom prst="rect">
                <a:avLst/>
              </a:prstGeom>
              <a:noFill/>
            </p:spPr>
            <p:txBody>
              <a:bodyPr wrap="none" rtlCol="0">
                <a:spAutoFit/>
              </a:bodyPr>
              <a:lstStyle/>
              <a:p>
                <a:pPr algn="l"/>
                <a:r>
                  <a:rPr lang="ja-JP" altLang="en-US" sz="1827" spc="0" baseline="0">
                    <a:ln/>
                    <a:solidFill>
                      <a:srgbClr val="FFFFFF"/>
                    </a:solidFill>
                    <a:latin typeface="ニタラゴルイカ" panose="02010703020103020304" pitchFamily="2" charset="-128"/>
                    <a:ea typeface="ニタラゴルイカ" panose="02010703020103020304" pitchFamily="2" charset="-128"/>
                    <a:sym typeface="Source Han Sans JP"/>
                    <a:rtl val="0"/>
                  </a:rPr>
                  <a:t>化</a:t>
                </a:r>
              </a:p>
            </p:txBody>
          </p:sp>
        </p:grpSp>
        <p:sp>
          <p:nvSpPr>
            <p:cNvPr id="138" name="フリーフォーム: 図形 137">
              <a:extLst>
                <a:ext uri="{FF2B5EF4-FFF2-40B4-BE49-F238E27FC236}">
                  <a16:creationId xmlns:a16="http://schemas.microsoft.com/office/drawing/2014/main" id="{B058610B-EA0F-41C2-0570-11F3D70AF19F}"/>
                </a:ext>
              </a:extLst>
            </p:cNvPr>
            <p:cNvSpPr/>
            <p:nvPr/>
          </p:nvSpPr>
          <p:spPr>
            <a:xfrm>
              <a:off x="1994264" y="3867720"/>
              <a:ext cx="3049713" cy="1502037"/>
            </a:xfrm>
            <a:custGeom>
              <a:avLst/>
              <a:gdLst>
                <a:gd name="connsiteX0" fmla="*/ 0 w 3049713"/>
                <a:gd name="connsiteY0" fmla="*/ 0 h 1502037"/>
                <a:gd name="connsiteX1" fmla="*/ 3049713 w 3049713"/>
                <a:gd name="connsiteY1" fmla="*/ 0 h 1502037"/>
                <a:gd name="connsiteX2" fmla="*/ 3049713 w 3049713"/>
                <a:gd name="connsiteY2" fmla="*/ 1502037 h 1502037"/>
                <a:gd name="connsiteX3" fmla="*/ 0 w 3049713"/>
                <a:gd name="connsiteY3" fmla="*/ 1502037 h 1502037"/>
              </a:gdLst>
              <a:ahLst/>
              <a:cxnLst>
                <a:cxn ang="0">
                  <a:pos x="connsiteX0" y="connsiteY0"/>
                </a:cxn>
                <a:cxn ang="0">
                  <a:pos x="connsiteX1" y="connsiteY1"/>
                </a:cxn>
                <a:cxn ang="0">
                  <a:pos x="connsiteX2" y="connsiteY2"/>
                </a:cxn>
                <a:cxn ang="0">
                  <a:pos x="connsiteX3" y="connsiteY3"/>
                </a:cxn>
              </a:cxnLst>
              <a:rect l="l" t="t" r="r" b="b"/>
              <a:pathLst>
                <a:path w="3049713" h="1502037">
                  <a:moveTo>
                    <a:pt x="0" y="0"/>
                  </a:moveTo>
                  <a:lnTo>
                    <a:pt x="3049713" y="0"/>
                  </a:lnTo>
                  <a:lnTo>
                    <a:pt x="3049713" y="1502037"/>
                  </a:lnTo>
                  <a:lnTo>
                    <a:pt x="0" y="1502037"/>
                  </a:lnTo>
                  <a:close/>
                </a:path>
              </a:pathLst>
            </a:custGeom>
            <a:solidFill>
              <a:srgbClr val="949495"/>
            </a:solidFill>
            <a:ln w="15464" cap="flat">
              <a:noFill/>
              <a:prstDash val="solid"/>
              <a:miter/>
            </a:ln>
          </p:spPr>
          <p:txBody>
            <a:bodyPr rtlCol="0" anchor="ctr"/>
            <a:lstStyle/>
            <a:p>
              <a:endParaRPr lang="ja-JP" altLang="en-US"/>
            </a:p>
          </p:txBody>
        </p:sp>
        <p:sp>
          <p:nvSpPr>
            <p:cNvPr id="139" name="フリーフォーム: 図形 138">
              <a:extLst>
                <a:ext uri="{FF2B5EF4-FFF2-40B4-BE49-F238E27FC236}">
                  <a16:creationId xmlns:a16="http://schemas.microsoft.com/office/drawing/2014/main" id="{D2D6BFD5-D91F-A90D-B46B-1D22CFAF89D1}"/>
                </a:ext>
              </a:extLst>
            </p:cNvPr>
            <p:cNvSpPr/>
            <p:nvPr/>
          </p:nvSpPr>
          <p:spPr>
            <a:xfrm>
              <a:off x="3666168" y="4169241"/>
              <a:ext cx="3049713" cy="1502037"/>
            </a:xfrm>
            <a:custGeom>
              <a:avLst/>
              <a:gdLst>
                <a:gd name="connsiteX0" fmla="*/ 0 w 3049713"/>
                <a:gd name="connsiteY0" fmla="*/ 0 h 1502037"/>
                <a:gd name="connsiteX1" fmla="*/ 3049713 w 3049713"/>
                <a:gd name="connsiteY1" fmla="*/ 0 h 1502037"/>
                <a:gd name="connsiteX2" fmla="*/ 3049713 w 3049713"/>
                <a:gd name="connsiteY2" fmla="*/ 1502038 h 1502037"/>
                <a:gd name="connsiteX3" fmla="*/ 0 w 3049713"/>
                <a:gd name="connsiteY3" fmla="*/ 1502038 h 1502037"/>
              </a:gdLst>
              <a:ahLst/>
              <a:cxnLst>
                <a:cxn ang="0">
                  <a:pos x="connsiteX0" y="connsiteY0"/>
                </a:cxn>
                <a:cxn ang="0">
                  <a:pos x="connsiteX1" y="connsiteY1"/>
                </a:cxn>
                <a:cxn ang="0">
                  <a:pos x="connsiteX2" y="connsiteY2"/>
                </a:cxn>
                <a:cxn ang="0">
                  <a:pos x="connsiteX3" y="connsiteY3"/>
                </a:cxn>
              </a:cxnLst>
              <a:rect l="l" t="t" r="r" b="b"/>
              <a:pathLst>
                <a:path w="3049713" h="1502037">
                  <a:moveTo>
                    <a:pt x="0" y="0"/>
                  </a:moveTo>
                  <a:lnTo>
                    <a:pt x="3049713" y="0"/>
                  </a:lnTo>
                  <a:lnTo>
                    <a:pt x="3049713" y="1502038"/>
                  </a:lnTo>
                  <a:lnTo>
                    <a:pt x="0" y="1502038"/>
                  </a:lnTo>
                  <a:close/>
                </a:path>
              </a:pathLst>
            </a:custGeom>
            <a:solidFill>
              <a:srgbClr val="949495"/>
            </a:solidFill>
            <a:ln w="15464" cap="flat">
              <a:noFill/>
              <a:prstDash val="solid"/>
              <a:miter/>
            </a:ln>
          </p:spPr>
          <p:txBody>
            <a:bodyPr rtlCol="0" anchor="ctr"/>
            <a:lstStyle/>
            <a:p>
              <a:endParaRPr lang="ja-JP" altLang="en-US"/>
            </a:p>
          </p:txBody>
        </p:sp>
        <p:pic>
          <p:nvPicPr>
            <p:cNvPr id="149" name="図 148">
              <a:extLst>
                <a:ext uri="{FF2B5EF4-FFF2-40B4-BE49-F238E27FC236}">
                  <a16:creationId xmlns:a16="http://schemas.microsoft.com/office/drawing/2014/main" id="{40E75A6B-4590-34B7-76E8-4B284E2459D6}"/>
                </a:ext>
              </a:extLst>
            </p:cNvPr>
            <p:cNvPicPr>
              <a:picLocks noChangeAspect="1"/>
            </p:cNvPicPr>
            <p:nvPr/>
          </p:nvPicPr>
          <p:blipFill>
            <a:blip r:embed="rId3">
              <a:clrChange>
                <a:clrFrom>
                  <a:srgbClr val="006CB7"/>
                </a:clrFrom>
                <a:clrTo>
                  <a:srgbClr val="006CB7">
                    <a:alpha val="0"/>
                  </a:srgbClr>
                </a:clrTo>
              </a:clrChange>
            </a:blip>
            <a:stretch>
              <a:fillRect/>
            </a:stretch>
          </p:blipFill>
          <p:spPr>
            <a:xfrm>
              <a:off x="560989" y="3594032"/>
              <a:ext cx="6181382" cy="2138342"/>
            </a:xfrm>
            <a:prstGeom prst="rect">
              <a:avLst/>
            </a:prstGeom>
          </p:spPr>
        </p:pic>
        <p:sp>
          <p:nvSpPr>
            <p:cNvPr id="121" name="テキスト ボックス 120">
              <a:extLst>
                <a:ext uri="{FF2B5EF4-FFF2-40B4-BE49-F238E27FC236}">
                  <a16:creationId xmlns:a16="http://schemas.microsoft.com/office/drawing/2014/main" id="{AC4FCE36-B569-028B-15A5-64190F1B0F86}"/>
                </a:ext>
              </a:extLst>
            </p:cNvPr>
            <p:cNvSpPr txBox="1"/>
            <p:nvPr/>
          </p:nvSpPr>
          <p:spPr>
            <a:xfrm>
              <a:off x="613484" y="5546142"/>
              <a:ext cx="1435008" cy="242374"/>
            </a:xfrm>
            <a:prstGeom prst="rect">
              <a:avLst/>
            </a:prstGeom>
            <a:solidFill>
              <a:schemeClr val="accent4">
                <a:lumMod val="40000"/>
                <a:lumOff val="60000"/>
              </a:schemeClr>
            </a:solidFill>
          </p:spPr>
          <p:txBody>
            <a:bodyPr wrap="none" rtlCol="0">
              <a:spAutoFit/>
            </a:bodyPr>
            <a:lstStyle/>
            <a:p>
              <a:pPr algn="l"/>
              <a:r>
                <a:rPr lang="ja-JP" altLang="en-US" sz="975" spc="0" baseline="0" dirty="0">
                  <a:ln/>
                  <a:latin typeface="+mj-ea"/>
                  <a:ea typeface="+mj-ea"/>
                  <a:sym typeface="ＭＳ ゴシック"/>
                  <a:rtl val="0"/>
                </a:rPr>
                <a:t>※画像はイメージです</a:t>
              </a:r>
            </a:p>
          </p:txBody>
        </p:sp>
      </p:grpSp>
    </p:spTree>
    <p:extLst>
      <p:ext uri="{BB962C8B-B14F-4D97-AF65-F5344CB8AC3E}">
        <p14:creationId xmlns:p14="http://schemas.microsoft.com/office/powerpoint/2010/main" val="750487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8C07AB1-9838-EDDC-7B1E-D20042369F65}"/>
              </a:ext>
            </a:extLst>
          </p:cNvPr>
          <p:cNvSpPr txBox="1"/>
          <p:nvPr/>
        </p:nvSpPr>
        <p:spPr>
          <a:xfrm>
            <a:off x="407670" y="256118"/>
            <a:ext cx="9250680" cy="867610"/>
          </a:xfrm>
          <a:prstGeom prst="rect">
            <a:avLst/>
          </a:prstGeom>
          <a:noFill/>
        </p:spPr>
        <p:txBody>
          <a:bodyPr wrap="square" rtlCol="0">
            <a:spAutoFit/>
          </a:bodyPr>
          <a:lstStyle/>
          <a:p>
            <a:r>
              <a:rPr lang="ja-JP" altLang="en-US" sz="3575" dirty="0">
                <a:solidFill>
                  <a:schemeClr val="accent3"/>
                </a:solidFill>
                <a:latin typeface="ニタラゴルイカ" panose="02010703020103020304" pitchFamily="2" charset="-128"/>
                <a:ea typeface="ニタラゴルイカ" panose="02010703020103020304" pitchFamily="2" charset="-128"/>
              </a:rPr>
              <a:t>おわりに</a:t>
            </a:r>
          </a:p>
          <a:p>
            <a:endParaRPr lang="ja-JP" altLang="en-US" sz="1463" dirty="0">
              <a:solidFill>
                <a:schemeClr val="accent3"/>
              </a:solidFill>
              <a:latin typeface="ニタラゴルイカ" panose="02010703020103020304" pitchFamily="2" charset="-128"/>
              <a:ea typeface="ニタラゴルイカ" panose="02010703020103020304" pitchFamily="2" charset="-128"/>
            </a:endParaRPr>
          </a:p>
        </p:txBody>
      </p:sp>
      <p:sp>
        <p:nvSpPr>
          <p:cNvPr id="8" name="テキスト ボックス 7">
            <a:extLst>
              <a:ext uri="{FF2B5EF4-FFF2-40B4-BE49-F238E27FC236}">
                <a16:creationId xmlns:a16="http://schemas.microsoft.com/office/drawing/2014/main" id="{F9C31D50-057E-4E2B-84A3-2810554044AF}"/>
              </a:ext>
            </a:extLst>
          </p:cNvPr>
          <p:cNvSpPr txBox="1"/>
          <p:nvPr/>
        </p:nvSpPr>
        <p:spPr>
          <a:xfrm>
            <a:off x="486383" y="1192059"/>
            <a:ext cx="8801682" cy="3485570"/>
          </a:xfrm>
          <a:prstGeom prst="rect">
            <a:avLst/>
          </a:prstGeom>
          <a:noFill/>
        </p:spPr>
        <p:txBody>
          <a:bodyPr wrap="square" rtlCol="0">
            <a:spAutoFit/>
          </a:bodyPr>
          <a:lstStyle/>
          <a:p>
            <a:pPr marL="11178" algn="ctr"/>
            <a:r>
              <a:rPr lang="ja-JP" altLang="en-US" b="1" dirty="0">
                <a:latin typeface="+mj-ea"/>
                <a:ea typeface="+mj-ea"/>
                <a:cs typeface="AoyagiKouzanFontT"/>
              </a:rPr>
              <a:t>リカレント教育の導入は難易度が高いと思われるかもしれませんが、</a:t>
            </a:r>
          </a:p>
          <a:p>
            <a:pPr algn="ctr"/>
            <a:endParaRPr lang="ja-JP" altLang="en-US" sz="3200" b="1" dirty="0">
              <a:latin typeface="+mj-ea"/>
              <a:ea typeface="+mj-ea"/>
              <a:cs typeface="AoyagiKouzanFontT"/>
            </a:endParaRPr>
          </a:p>
          <a:p>
            <a:pPr marL="413600" algn="ctr">
              <a:buFont typeface="Arial"/>
              <a:buChar char="●"/>
              <a:tabLst>
                <a:tab pos="413041" algn="l"/>
                <a:tab pos="413600" algn="l"/>
              </a:tabLst>
            </a:pPr>
            <a:r>
              <a:rPr lang="ja-JP" altLang="en-US" sz="3200" b="1" spc="-122" dirty="0">
                <a:solidFill>
                  <a:schemeClr val="accent5"/>
                </a:solidFill>
                <a:latin typeface="+mj-ea"/>
                <a:ea typeface="+mj-ea"/>
                <a:cs typeface="Noto Sans CJK JP Medium"/>
              </a:rPr>
              <a:t>業務改善効果</a:t>
            </a:r>
          </a:p>
          <a:p>
            <a:pPr marL="413600" algn="ctr">
              <a:buFont typeface="Arial"/>
              <a:buChar char="●"/>
              <a:tabLst>
                <a:tab pos="413041" algn="l"/>
                <a:tab pos="413600" algn="l"/>
              </a:tabLst>
            </a:pPr>
            <a:r>
              <a:rPr lang="ja-JP" altLang="en-US" sz="3200" b="1" spc="-122" dirty="0">
                <a:solidFill>
                  <a:schemeClr val="accent5"/>
                </a:solidFill>
                <a:latin typeface="+mj-ea"/>
                <a:ea typeface="+mj-ea"/>
                <a:cs typeface="Noto Sans CJK JP Medium"/>
              </a:rPr>
              <a:t>優秀な人材の流出を抑止する</a:t>
            </a:r>
            <a:endParaRPr lang="en-US" altLang="ja-JP" sz="3200" b="1" spc="-122" dirty="0">
              <a:solidFill>
                <a:schemeClr val="accent5"/>
              </a:solidFill>
              <a:latin typeface="+mj-ea"/>
              <a:ea typeface="+mj-ea"/>
              <a:cs typeface="Noto Sans CJK JP Medium"/>
            </a:endParaRPr>
          </a:p>
          <a:p>
            <a:pPr marL="103959" algn="ctr">
              <a:tabLst>
                <a:tab pos="413041" algn="l"/>
                <a:tab pos="413600" algn="l"/>
              </a:tabLst>
            </a:pPr>
            <a:endParaRPr lang="ja-JP" altLang="en-US" sz="2400" b="1" dirty="0">
              <a:latin typeface="+mj-ea"/>
              <a:ea typeface="+mj-ea"/>
              <a:cs typeface="Noto Sans CJK JP Medium"/>
            </a:endParaRPr>
          </a:p>
          <a:p>
            <a:pPr algn="ctr"/>
            <a:endParaRPr lang="ja-JP" altLang="en-US" sz="1050" b="1" dirty="0">
              <a:latin typeface="+mj-ea"/>
              <a:ea typeface="+mj-ea"/>
              <a:cs typeface="Noto Sans CJK JP Medium"/>
            </a:endParaRPr>
          </a:p>
          <a:p>
            <a:pPr marL="11178" algn="ctr"/>
            <a:r>
              <a:rPr lang="ja-JP" altLang="en-US" b="1" dirty="0">
                <a:latin typeface="+mj-ea"/>
                <a:ea typeface="+mj-ea"/>
                <a:cs typeface="AoyagiKouzanFontT"/>
              </a:rPr>
              <a:t>のメリットを考えれば、どんな組織でも導入が可能です。</a:t>
            </a:r>
          </a:p>
          <a:p>
            <a:pPr marL="11178" marR="4471" algn="ctr"/>
            <a:r>
              <a:rPr lang="ja-JP" altLang="en-US" b="1" dirty="0">
                <a:latin typeface="+mj-ea"/>
                <a:ea typeface="+mj-ea"/>
                <a:cs typeface="AoyagiKouzanFontT"/>
              </a:rPr>
              <a:t>はじめから「完璧」を目指さず小さく始めて、</a:t>
            </a:r>
            <a:endParaRPr lang="en-US" altLang="ja-JP" b="1" dirty="0">
              <a:latin typeface="+mj-ea"/>
              <a:ea typeface="+mj-ea"/>
              <a:cs typeface="AoyagiKouzanFontT"/>
            </a:endParaRPr>
          </a:p>
          <a:p>
            <a:pPr marL="11178" marR="4471" algn="ctr"/>
            <a:r>
              <a:rPr lang="ja-JP" altLang="en-US" b="1" dirty="0">
                <a:latin typeface="+mj-ea"/>
                <a:ea typeface="+mj-ea"/>
                <a:cs typeface="AoyagiKouzanFontT"/>
              </a:rPr>
              <a:t>改善を繰り返しながら組織を変えていくことをおすすめ します。</a:t>
            </a:r>
          </a:p>
          <a:p>
            <a:pPr algn="ctr"/>
            <a:endParaRPr lang="ja-JP" altLang="en-US" b="1" dirty="0">
              <a:latin typeface="+mj-ea"/>
              <a:ea typeface="+mj-ea"/>
            </a:endParaRPr>
          </a:p>
        </p:txBody>
      </p:sp>
      <p:sp>
        <p:nvSpPr>
          <p:cNvPr id="7" name="タイトル 1">
            <a:extLst>
              <a:ext uri="{FF2B5EF4-FFF2-40B4-BE49-F238E27FC236}">
                <a16:creationId xmlns:a16="http://schemas.microsoft.com/office/drawing/2014/main" id="{87034FB4-25FE-474F-8CE2-8BCDF7137C9A}"/>
              </a:ext>
            </a:extLst>
          </p:cNvPr>
          <p:cNvSpPr txBox="1">
            <a:spLocks/>
          </p:cNvSpPr>
          <p:nvPr/>
        </p:nvSpPr>
        <p:spPr>
          <a:xfrm>
            <a:off x="617934" y="1216652"/>
            <a:ext cx="7305675" cy="431039"/>
          </a:xfrm>
          <a:prstGeom prst="rect">
            <a:avLst/>
          </a:prstGeom>
        </p:spPr>
        <p:txBody>
          <a:bodyPr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2600" dirty="0"/>
          </a:p>
        </p:txBody>
      </p:sp>
      <p:grpSp>
        <p:nvGrpSpPr>
          <p:cNvPr id="4" name="グループ化 3">
            <a:extLst>
              <a:ext uri="{FF2B5EF4-FFF2-40B4-BE49-F238E27FC236}">
                <a16:creationId xmlns:a16="http://schemas.microsoft.com/office/drawing/2014/main" id="{93988DE9-3A69-B71A-2AC9-484DC821231A}"/>
              </a:ext>
            </a:extLst>
          </p:cNvPr>
          <p:cNvGrpSpPr/>
          <p:nvPr/>
        </p:nvGrpSpPr>
        <p:grpSpPr>
          <a:xfrm>
            <a:off x="486382" y="4708923"/>
            <a:ext cx="8891082" cy="1710927"/>
            <a:chOff x="532772" y="4708923"/>
            <a:chExt cx="7150192" cy="1419791"/>
          </a:xfrm>
        </p:grpSpPr>
        <p:sp>
          <p:nvSpPr>
            <p:cNvPr id="11" name="正方形/長方形 10">
              <a:extLst>
                <a:ext uri="{FF2B5EF4-FFF2-40B4-BE49-F238E27FC236}">
                  <a16:creationId xmlns:a16="http://schemas.microsoft.com/office/drawing/2014/main" id="{9AAEA1C3-8C66-4AF1-B2E4-8584C506B1BE}"/>
                </a:ext>
              </a:extLst>
            </p:cNvPr>
            <p:cNvSpPr/>
            <p:nvPr/>
          </p:nvSpPr>
          <p:spPr>
            <a:xfrm>
              <a:off x="532772" y="4708923"/>
              <a:ext cx="7150192" cy="1419791"/>
            </a:xfrm>
            <a:prstGeom prst="rect">
              <a:avLst/>
            </a:prstGeom>
            <a:solidFill>
              <a:schemeClr val="accent1">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p>
          </p:txBody>
        </p:sp>
        <p:sp>
          <p:nvSpPr>
            <p:cNvPr id="10" name="テキスト ボックス 9">
              <a:extLst>
                <a:ext uri="{FF2B5EF4-FFF2-40B4-BE49-F238E27FC236}">
                  <a16:creationId xmlns:a16="http://schemas.microsoft.com/office/drawing/2014/main" id="{92757C3A-1D43-410D-B790-E80519631E50}"/>
                </a:ext>
              </a:extLst>
            </p:cNvPr>
            <p:cNvSpPr txBox="1"/>
            <p:nvPr/>
          </p:nvSpPr>
          <p:spPr>
            <a:xfrm>
              <a:off x="774001" y="4881269"/>
              <a:ext cx="5719170" cy="766214"/>
            </a:xfrm>
            <a:prstGeom prst="rect">
              <a:avLst/>
            </a:prstGeom>
            <a:noFill/>
          </p:spPr>
          <p:txBody>
            <a:bodyPr wrap="square" rtlCol="0">
              <a:spAutoFit/>
            </a:bodyPr>
            <a:lstStyle/>
            <a:p>
              <a:r>
                <a:rPr lang="ja-JP" altLang="en-US" b="1" dirty="0">
                  <a:latin typeface="+mj-ea"/>
                  <a:ea typeface="+mj-ea"/>
                  <a:cs typeface="Noto Sans CJK JP Medium"/>
                </a:rPr>
                <a:t>経営人事教育システムでは、組織の課題や状況に合わせた形で、</a:t>
              </a:r>
              <a:endParaRPr lang="en-US" altLang="ja-JP" b="1" dirty="0">
                <a:latin typeface="+mj-ea"/>
                <a:ea typeface="+mj-ea"/>
                <a:cs typeface="Noto Sans CJK JP Medium"/>
              </a:endParaRPr>
            </a:p>
            <a:p>
              <a:r>
                <a:rPr lang="ja-JP" altLang="en-US" b="1" dirty="0">
                  <a:latin typeface="+mj-ea"/>
                  <a:ea typeface="+mj-ea"/>
                  <a:cs typeface="Noto Sans CJK JP Medium"/>
                </a:rPr>
                <a:t>リカレント教育導入のサポートをしています。</a:t>
              </a:r>
              <a:endParaRPr lang="en-US" altLang="ja-JP" b="1" dirty="0">
                <a:latin typeface="+mj-ea"/>
                <a:ea typeface="+mj-ea"/>
                <a:cs typeface="Noto Sans CJK JP Medium"/>
              </a:endParaRPr>
            </a:p>
            <a:p>
              <a:r>
                <a:rPr lang="ja-JP" altLang="en-US" b="1" dirty="0">
                  <a:latin typeface="+mj-ea"/>
                  <a:ea typeface="+mj-ea"/>
                  <a:cs typeface="AoyagiKouzanFontT"/>
                </a:rPr>
                <a:t>ご関心のある方は、ぜひお問い合わせください</a:t>
              </a:r>
              <a:endParaRPr lang="ja-JP" altLang="en-US" b="1" dirty="0"/>
            </a:p>
          </p:txBody>
        </p:sp>
        <p:pic>
          <p:nvPicPr>
            <p:cNvPr id="13" name="図 12">
              <a:extLst>
                <a:ext uri="{FF2B5EF4-FFF2-40B4-BE49-F238E27FC236}">
                  <a16:creationId xmlns:a16="http://schemas.microsoft.com/office/drawing/2014/main" id="{4AEFD301-4C90-4DE4-BB8B-60E6D33E6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756" y="4793173"/>
              <a:ext cx="845879" cy="1267234"/>
            </a:xfrm>
            <a:prstGeom prst="rect">
              <a:avLst/>
            </a:prstGeom>
          </p:spPr>
        </p:pic>
        <p:pic>
          <p:nvPicPr>
            <p:cNvPr id="3" name="図 2" descr="QR コード&#10;&#10;自動的に生成された説明">
              <a:extLst>
                <a:ext uri="{FF2B5EF4-FFF2-40B4-BE49-F238E27FC236}">
                  <a16:creationId xmlns:a16="http://schemas.microsoft.com/office/drawing/2014/main" id="{EFD34165-0BE5-4CEE-BD66-EC0D45795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526" y="5321434"/>
              <a:ext cx="697794" cy="697794"/>
            </a:xfrm>
            <a:prstGeom prst="rect">
              <a:avLst/>
            </a:prstGeom>
          </p:spPr>
        </p:pic>
        <p:sp>
          <p:nvSpPr>
            <p:cNvPr id="12" name="テキスト ボックス 11">
              <a:extLst>
                <a:ext uri="{FF2B5EF4-FFF2-40B4-BE49-F238E27FC236}">
                  <a16:creationId xmlns:a16="http://schemas.microsoft.com/office/drawing/2014/main" id="{E29BA9DE-CF60-4BD9-B005-2B06FC79A752}"/>
                </a:ext>
              </a:extLst>
            </p:cNvPr>
            <p:cNvSpPr txBox="1"/>
            <p:nvPr/>
          </p:nvSpPr>
          <p:spPr>
            <a:xfrm>
              <a:off x="2224683" y="5712744"/>
              <a:ext cx="3428405" cy="306485"/>
            </a:xfrm>
            <a:prstGeom prst="rect">
              <a:avLst/>
            </a:prstGeom>
            <a:noFill/>
          </p:spPr>
          <p:txBody>
            <a:bodyPr wrap="square" rtlCol="0">
              <a:spAutoFit/>
            </a:bodyPr>
            <a:lstStyle/>
            <a:p>
              <a:pPr algn="r"/>
              <a:r>
                <a:rPr lang="ja-JP" altLang="en-US" b="1" dirty="0">
                  <a:solidFill>
                    <a:schemeClr val="accent3"/>
                  </a:solidFill>
                  <a:latin typeface="+mj-ea"/>
                  <a:ea typeface="+mj-ea"/>
                </a:rPr>
                <a:t>人事見直し倶楽部サイトはこちら ▶</a:t>
              </a:r>
              <a:endParaRPr lang="ja-JP" altLang="en-US" b="1" dirty="0">
                <a:solidFill>
                  <a:schemeClr val="accent3"/>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E21808-DA53-497F-D933-106FB4A9AA41}"/>
              </a:ext>
            </a:extLst>
          </p:cNvPr>
          <p:cNvSpPr txBox="1"/>
          <p:nvPr/>
        </p:nvSpPr>
        <p:spPr>
          <a:xfrm>
            <a:off x="386562" y="341844"/>
            <a:ext cx="8624088" cy="1261884"/>
          </a:xfrm>
          <a:prstGeom prst="rect">
            <a:avLst/>
          </a:prstGeom>
          <a:noFill/>
        </p:spPr>
        <p:txBody>
          <a:bodyPr wrap="square" rtlCol="0">
            <a:spAutoFit/>
          </a:bodyPr>
          <a:lstStyle/>
          <a:p>
            <a:r>
              <a:rPr lang="ja-JP" altLang="en-US" sz="3600" dirty="0">
                <a:solidFill>
                  <a:schemeClr val="accent3"/>
                </a:solidFill>
                <a:latin typeface="ニタラゴルイカ" panose="02010703020103020304" pitchFamily="2" charset="-128"/>
                <a:ea typeface="ニタラゴルイカ" panose="02010703020103020304" pitchFamily="2" charset="-128"/>
              </a:rPr>
              <a:t>ブレンディッドラーニングとは</a:t>
            </a:r>
            <a:endParaRPr lang="en-US" altLang="ja-JP" sz="3600" dirty="0">
              <a:solidFill>
                <a:schemeClr val="accent3"/>
              </a:solidFill>
              <a:latin typeface="ニタラゴルイカ" panose="02010703020103020304" pitchFamily="2" charset="-128"/>
              <a:ea typeface="ニタラゴルイカ" panose="02010703020103020304" pitchFamily="2" charset="-128"/>
            </a:endParaRPr>
          </a:p>
          <a:p>
            <a:endParaRPr lang="en-US" altLang="ja-JP" sz="2000" dirty="0">
              <a:solidFill>
                <a:schemeClr val="accent3"/>
              </a:solidFill>
              <a:latin typeface="ニタラゴルイカ" panose="02010703020103020304" pitchFamily="2" charset="-128"/>
              <a:ea typeface="ニタラゴルイカ" panose="02010703020103020304" pitchFamily="2" charset="-128"/>
            </a:endParaRPr>
          </a:p>
          <a:p>
            <a:endParaRPr lang="en-US" altLang="ja-JP" sz="2000" dirty="0">
              <a:solidFill>
                <a:schemeClr val="accent3"/>
              </a:solidFill>
              <a:latin typeface="ニタラゴルイカ" panose="02010703020103020304" pitchFamily="2" charset="-128"/>
              <a:ea typeface="ニタラゴルイカ" panose="02010703020103020304" pitchFamily="2" charset="-128"/>
            </a:endParaRPr>
          </a:p>
        </p:txBody>
      </p:sp>
      <p:sp>
        <p:nvSpPr>
          <p:cNvPr id="4" name="テキスト ボックス 3">
            <a:extLst>
              <a:ext uri="{FF2B5EF4-FFF2-40B4-BE49-F238E27FC236}">
                <a16:creationId xmlns:a16="http://schemas.microsoft.com/office/drawing/2014/main" id="{C8586B20-622E-A99D-6473-C57F0F5B115D}"/>
              </a:ext>
            </a:extLst>
          </p:cNvPr>
          <p:cNvSpPr txBox="1"/>
          <p:nvPr/>
        </p:nvSpPr>
        <p:spPr>
          <a:xfrm>
            <a:off x="123826" y="1305614"/>
            <a:ext cx="9853448" cy="1184940"/>
          </a:xfrm>
          <a:prstGeom prst="rect">
            <a:avLst/>
          </a:prstGeom>
          <a:noFill/>
        </p:spPr>
        <p:txBody>
          <a:bodyPr wrap="square">
            <a:spAutoFit/>
          </a:bodyPr>
          <a:lstStyle/>
          <a:p>
            <a:pPr algn="ctr">
              <a:lnSpc>
                <a:spcPct val="120000"/>
              </a:lnSpc>
            </a:pPr>
            <a:r>
              <a:rPr lang="ja-JP" altLang="en-US" sz="2000" b="1" dirty="0">
                <a:solidFill>
                  <a:schemeClr val="tx1">
                    <a:lumMod val="65000"/>
                    <a:lumOff val="35000"/>
                  </a:schemeClr>
                </a:solidFill>
                <a:latin typeface="+mj-ea"/>
                <a:ea typeface="+mj-ea"/>
              </a:rPr>
              <a:t>ブレンディッド・ラーニング（</a:t>
            </a:r>
            <a:r>
              <a:rPr lang="en-US" altLang="ja-JP" sz="2000" b="1" dirty="0">
                <a:solidFill>
                  <a:schemeClr val="tx1">
                    <a:lumMod val="65000"/>
                    <a:lumOff val="35000"/>
                  </a:schemeClr>
                </a:solidFill>
                <a:latin typeface="+mj-ea"/>
                <a:ea typeface="+mj-ea"/>
              </a:rPr>
              <a:t>blended learning</a:t>
            </a:r>
            <a:r>
              <a:rPr lang="ja-JP" altLang="en-US" sz="2000" b="1" dirty="0">
                <a:solidFill>
                  <a:schemeClr val="tx1">
                    <a:lumMod val="65000"/>
                    <a:lumOff val="35000"/>
                  </a:schemeClr>
                </a:solidFill>
                <a:latin typeface="+mj-ea"/>
                <a:ea typeface="+mj-ea"/>
              </a:rPr>
              <a:t>）とは、</a:t>
            </a:r>
            <a:endParaRPr lang="en-US" altLang="ja-JP" sz="2000" b="1" dirty="0">
              <a:solidFill>
                <a:schemeClr val="tx1">
                  <a:lumMod val="65000"/>
                  <a:lumOff val="35000"/>
                </a:schemeClr>
              </a:solidFill>
              <a:latin typeface="+mj-ea"/>
              <a:ea typeface="+mj-ea"/>
            </a:endParaRPr>
          </a:p>
          <a:p>
            <a:pPr algn="ctr">
              <a:lnSpc>
                <a:spcPct val="120000"/>
              </a:lnSpc>
            </a:pPr>
            <a:r>
              <a:rPr lang="ja-JP" altLang="en-US" sz="2000" b="1" dirty="0">
                <a:solidFill>
                  <a:schemeClr val="tx1">
                    <a:lumMod val="65000"/>
                    <a:lumOff val="35000"/>
                  </a:schemeClr>
                </a:solidFill>
                <a:latin typeface="+mj-ea"/>
                <a:ea typeface="+mj-ea"/>
              </a:rPr>
              <a:t>複数の学びを“ブレンド”して新しい学びを構築することで、</a:t>
            </a:r>
            <a:endParaRPr lang="en-US" altLang="ja-JP" sz="2000" b="1" dirty="0">
              <a:solidFill>
                <a:schemeClr val="tx1">
                  <a:lumMod val="65000"/>
                  <a:lumOff val="35000"/>
                </a:schemeClr>
              </a:solidFill>
              <a:latin typeface="+mj-ea"/>
              <a:ea typeface="+mj-ea"/>
            </a:endParaRPr>
          </a:p>
          <a:p>
            <a:pPr algn="ctr">
              <a:lnSpc>
                <a:spcPct val="120000"/>
              </a:lnSpc>
            </a:pPr>
            <a:r>
              <a:rPr lang="ja-JP" altLang="en-US" sz="2000" b="1" dirty="0">
                <a:solidFill>
                  <a:schemeClr val="tx1">
                    <a:lumMod val="65000"/>
                    <a:lumOff val="35000"/>
                  </a:schemeClr>
                </a:solidFill>
                <a:latin typeface="+mj-ea"/>
                <a:ea typeface="+mj-ea"/>
              </a:rPr>
              <a:t>学習効果を最大化してパフォーマンスの向上につなげる学習方法です。</a:t>
            </a:r>
          </a:p>
        </p:txBody>
      </p:sp>
      <p:sp>
        <p:nvSpPr>
          <p:cNvPr id="5" name="テキスト ボックス 4">
            <a:extLst>
              <a:ext uri="{FF2B5EF4-FFF2-40B4-BE49-F238E27FC236}">
                <a16:creationId xmlns:a16="http://schemas.microsoft.com/office/drawing/2014/main" id="{03E550AD-D44F-E9DE-1C6A-1CB15B485547}"/>
              </a:ext>
            </a:extLst>
          </p:cNvPr>
          <p:cNvSpPr txBox="1"/>
          <p:nvPr/>
        </p:nvSpPr>
        <p:spPr>
          <a:xfrm>
            <a:off x="1535430" y="2711768"/>
            <a:ext cx="6447155" cy="442429"/>
          </a:xfrm>
          <a:prstGeom prst="rect">
            <a:avLst/>
          </a:prstGeom>
          <a:noFill/>
        </p:spPr>
        <p:txBody>
          <a:bodyPr wrap="square" rtlCol="0">
            <a:spAutoFit/>
          </a:bodyPr>
          <a:lstStyle/>
          <a:p>
            <a:r>
              <a:rPr lang="ja-JP" altLang="en-US" sz="2275" dirty="0">
                <a:solidFill>
                  <a:schemeClr val="accent5"/>
                </a:solidFill>
                <a:latin typeface="+mj-ea"/>
                <a:ea typeface="+mj-ea"/>
              </a:rPr>
              <a:t>社内研修で抜群の成果をあげる最先端の学び方</a:t>
            </a:r>
          </a:p>
        </p:txBody>
      </p:sp>
      <p:pic>
        <p:nvPicPr>
          <p:cNvPr id="6" name="図 5">
            <a:extLst>
              <a:ext uri="{FF2B5EF4-FFF2-40B4-BE49-F238E27FC236}">
                <a16:creationId xmlns:a16="http://schemas.microsoft.com/office/drawing/2014/main" id="{8A161B08-9F45-3ECC-1EF7-F89A609F6513}"/>
              </a:ext>
            </a:extLst>
          </p:cNvPr>
          <p:cNvPicPr>
            <a:picLocks noChangeAspect="1"/>
          </p:cNvPicPr>
          <p:nvPr/>
        </p:nvPicPr>
        <p:blipFill>
          <a:blip r:embed="rId2"/>
          <a:stretch>
            <a:fillRect/>
          </a:stretch>
        </p:blipFill>
        <p:spPr>
          <a:xfrm>
            <a:off x="2276475" y="3154197"/>
            <a:ext cx="5353050" cy="3613590"/>
          </a:xfrm>
          <a:prstGeom prst="rect">
            <a:avLst/>
          </a:prstGeom>
        </p:spPr>
      </p:pic>
    </p:spTree>
    <p:extLst>
      <p:ext uri="{BB962C8B-B14F-4D97-AF65-F5344CB8AC3E}">
        <p14:creationId xmlns:p14="http://schemas.microsoft.com/office/powerpoint/2010/main" val="403158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9BF091A-A022-C7AC-7451-340A9CE2F66C}"/>
              </a:ext>
            </a:extLst>
          </p:cNvPr>
          <p:cNvSpPr txBox="1"/>
          <p:nvPr/>
        </p:nvSpPr>
        <p:spPr>
          <a:xfrm>
            <a:off x="387032" y="338172"/>
            <a:ext cx="9518968" cy="1754326"/>
          </a:xfrm>
          <a:prstGeom prst="rect">
            <a:avLst/>
          </a:prstGeom>
          <a:noFill/>
        </p:spPr>
        <p:txBody>
          <a:bodyPr wrap="square">
            <a:spAutoFit/>
          </a:bodyPr>
          <a:lstStyle/>
          <a:p>
            <a:r>
              <a:rPr lang="ja-JP" altLang="en-US" sz="3600" dirty="0">
                <a:solidFill>
                  <a:schemeClr val="accent3"/>
                </a:solidFill>
                <a:latin typeface="ニタラゴルイカ" panose="02010703020103020304" pitchFamily="2" charset="-128"/>
                <a:ea typeface="ニタラゴルイカ" panose="02010703020103020304" pitchFamily="2" charset="-128"/>
              </a:rPr>
              <a:t>人生</a:t>
            </a:r>
            <a:r>
              <a:rPr lang="en-US" altLang="ja-JP" sz="3600" dirty="0">
                <a:solidFill>
                  <a:schemeClr val="accent3"/>
                </a:solidFill>
                <a:latin typeface="ニタラゴルイカ" panose="02010703020103020304" pitchFamily="2" charset="-128"/>
                <a:ea typeface="ニタラゴルイカ" panose="02010703020103020304" pitchFamily="2" charset="-128"/>
              </a:rPr>
              <a:t>100</a:t>
            </a:r>
            <a:r>
              <a:rPr lang="ja-JP" altLang="en-US" sz="3600" dirty="0">
                <a:solidFill>
                  <a:schemeClr val="accent3"/>
                </a:solidFill>
                <a:latin typeface="ニタラゴルイカ" panose="02010703020103020304" pitchFamily="2" charset="-128"/>
                <a:ea typeface="ニタラゴルイカ" panose="02010703020103020304" pitchFamily="2" charset="-128"/>
              </a:rPr>
              <a:t>年時代の到来で</a:t>
            </a:r>
            <a:endParaRPr lang="en-US" altLang="ja-JP" sz="3600" dirty="0">
              <a:solidFill>
                <a:schemeClr val="accent3"/>
              </a:solidFill>
              <a:latin typeface="ニタラゴルイカ" panose="02010703020103020304" pitchFamily="2" charset="-128"/>
              <a:ea typeface="ニタラゴルイカ" panose="02010703020103020304" pitchFamily="2" charset="-128"/>
            </a:endParaRPr>
          </a:p>
          <a:p>
            <a:r>
              <a:rPr lang="ja-JP" altLang="en-US" sz="3600" dirty="0">
                <a:solidFill>
                  <a:schemeClr val="accent3"/>
                </a:solidFill>
                <a:latin typeface="ニタラゴルイカ" panose="02010703020103020304" pitchFamily="2" charset="-128"/>
                <a:ea typeface="ニタラゴルイカ" panose="02010703020103020304" pitchFamily="2" charset="-128"/>
              </a:rPr>
              <a:t>「リカレント教育」が</a:t>
            </a:r>
            <a:endParaRPr lang="en-US" altLang="ja-JP" sz="3600" dirty="0">
              <a:solidFill>
                <a:schemeClr val="accent3"/>
              </a:solidFill>
              <a:latin typeface="ニタラゴルイカ" panose="02010703020103020304" pitchFamily="2" charset="-128"/>
              <a:ea typeface="ニタラゴルイカ" panose="02010703020103020304" pitchFamily="2" charset="-128"/>
            </a:endParaRPr>
          </a:p>
          <a:p>
            <a:r>
              <a:rPr lang="ja-JP" altLang="en-US" sz="3600" dirty="0">
                <a:solidFill>
                  <a:schemeClr val="accent3"/>
                </a:solidFill>
                <a:latin typeface="ニタラゴルイカ" panose="02010703020103020304" pitchFamily="2" charset="-128"/>
                <a:ea typeface="ニタラゴルイカ" panose="02010703020103020304" pitchFamily="2" charset="-128"/>
              </a:rPr>
              <a:t>中小企業に求められる理由</a:t>
            </a:r>
          </a:p>
        </p:txBody>
      </p:sp>
      <p:grpSp>
        <p:nvGrpSpPr>
          <p:cNvPr id="10" name="グループ化 9">
            <a:extLst>
              <a:ext uri="{FF2B5EF4-FFF2-40B4-BE49-F238E27FC236}">
                <a16:creationId xmlns:a16="http://schemas.microsoft.com/office/drawing/2014/main" id="{898F0385-36C0-2627-B8B3-A6E9382A24F5}"/>
              </a:ext>
            </a:extLst>
          </p:cNvPr>
          <p:cNvGrpSpPr/>
          <p:nvPr/>
        </p:nvGrpSpPr>
        <p:grpSpPr>
          <a:xfrm>
            <a:off x="668670" y="2733675"/>
            <a:ext cx="3019424" cy="2667000"/>
            <a:chOff x="962025" y="1847850"/>
            <a:chExt cx="3019424" cy="2667000"/>
          </a:xfrm>
        </p:grpSpPr>
        <p:sp>
          <p:nvSpPr>
            <p:cNvPr id="6" name="楕円 5">
              <a:extLst>
                <a:ext uri="{FF2B5EF4-FFF2-40B4-BE49-F238E27FC236}">
                  <a16:creationId xmlns:a16="http://schemas.microsoft.com/office/drawing/2014/main" id="{DE4DD7EA-DA76-55A9-4057-2D862262C47B}"/>
                </a:ext>
              </a:extLst>
            </p:cNvPr>
            <p:cNvSpPr/>
            <p:nvPr/>
          </p:nvSpPr>
          <p:spPr>
            <a:xfrm>
              <a:off x="962025" y="1847850"/>
              <a:ext cx="3019424" cy="2667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868439E-A6C9-6674-1B4B-35A1834E853A}"/>
                </a:ext>
              </a:extLst>
            </p:cNvPr>
            <p:cNvSpPr txBox="1"/>
            <p:nvPr/>
          </p:nvSpPr>
          <p:spPr>
            <a:xfrm>
              <a:off x="1085850" y="2695258"/>
              <a:ext cx="2724150" cy="1077218"/>
            </a:xfrm>
            <a:prstGeom prst="rect">
              <a:avLst/>
            </a:prstGeom>
            <a:noFill/>
          </p:spPr>
          <p:txBody>
            <a:bodyPr wrap="square">
              <a:spAutoFit/>
            </a:bodyPr>
            <a:lstStyle/>
            <a:p>
              <a:pPr algn="ctr"/>
              <a:r>
                <a:rPr lang="ja-JP" altLang="en-US"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リカレント</a:t>
              </a:r>
              <a:endParaRPr lang="en-US" altLang="ja-JP" sz="3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lang="ja-JP" altLang="en-US"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教育とは？</a:t>
              </a:r>
              <a:endParaRPr lang="en-US" altLang="ja-JP" sz="3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pic>
        <p:nvPicPr>
          <p:cNvPr id="2" name="図 1">
            <a:extLst>
              <a:ext uri="{FF2B5EF4-FFF2-40B4-BE49-F238E27FC236}">
                <a16:creationId xmlns:a16="http://schemas.microsoft.com/office/drawing/2014/main" id="{E238A0EF-4F11-AEF0-A382-1EEEB3738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395" y="3428424"/>
            <a:ext cx="2375217" cy="3226789"/>
          </a:xfrm>
          <a:prstGeom prst="rect">
            <a:avLst/>
          </a:prstGeom>
        </p:spPr>
      </p:pic>
      <p:grpSp>
        <p:nvGrpSpPr>
          <p:cNvPr id="11" name="グループ化 10">
            <a:extLst>
              <a:ext uri="{FF2B5EF4-FFF2-40B4-BE49-F238E27FC236}">
                <a16:creationId xmlns:a16="http://schemas.microsoft.com/office/drawing/2014/main" id="{A1A09FF0-EBF0-6499-8FF8-EB6532BECA84}"/>
              </a:ext>
            </a:extLst>
          </p:cNvPr>
          <p:cNvGrpSpPr/>
          <p:nvPr/>
        </p:nvGrpSpPr>
        <p:grpSpPr>
          <a:xfrm>
            <a:off x="3990975" y="2733675"/>
            <a:ext cx="3240420" cy="2667000"/>
            <a:chOff x="3798555" y="3429000"/>
            <a:chExt cx="3240420" cy="2667000"/>
          </a:xfrm>
        </p:grpSpPr>
        <p:sp>
          <p:nvSpPr>
            <p:cNvPr id="9" name="楕円 8">
              <a:extLst>
                <a:ext uri="{FF2B5EF4-FFF2-40B4-BE49-F238E27FC236}">
                  <a16:creationId xmlns:a16="http://schemas.microsoft.com/office/drawing/2014/main" id="{31E24935-DFA7-C791-A2A8-31849FE17A8E}"/>
                </a:ext>
              </a:extLst>
            </p:cNvPr>
            <p:cNvSpPr/>
            <p:nvPr/>
          </p:nvSpPr>
          <p:spPr>
            <a:xfrm>
              <a:off x="3902408" y="3429000"/>
              <a:ext cx="3019424" cy="2667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FD4B8B8-0036-B832-C2AF-48EED6EF4619}"/>
                </a:ext>
              </a:extLst>
            </p:cNvPr>
            <p:cNvSpPr txBox="1"/>
            <p:nvPr/>
          </p:nvSpPr>
          <p:spPr>
            <a:xfrm>
              <a:off x="3798555" y="4171374"/>
              <a:ext cx="3240420" cy="1077218"/>
            </a:xfrm>
            <a:prstGeom prst="rect">
              <a:avLst/>
            </a:prstGeom>
            <a:noFill/>
          </p:spPr>
          <p:txBody>
            <a:bodyPr wrap="square">
              <a:spAutoFit/>
            </a:bodyPr>
            <a:lstStyle/>
            <a:p>
              <a:pPr algn="ctr"/>
              <a:r>
                <a:rPr lang="ja-JP" altLang="en-US"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注目を</a:t>
              </a:r>
              <a:endParaRPr lang="en-US" altLang="ja-JP" sz="3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lang="ja-JP" altLang="en-US"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集める背景</a:t>
              </a:r>
            </a:p>
          </p:txBody>
        </p:sp>
      </p:grpSp>
    </p:spTree>
    <p:extLst>
      <p:ext uri="{BB962C8B-B14F-4D97-AF65-F5344CB8AC3E}">
        <p14:creationId xmlns:p14="http://schemas.microsoft.com/office/powerpoint/2010/main" val="1582080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4AB8163A-A08E-E68C-5268-0A6075457FB5}"/>
              </a:ext>
            </a:extLst>
          </p:cNvPr>
          <p:cNvSpPr/>
          <p:nvPr/>
        </p:nvSpPr>
        <p:spPr>
          <a:xfrm>
            <a:off x="609600" y="1371175"/>
            <a:ext cx="8848725" cy="2450720"/>
          </a:xfrm>
          <a:prstGeom prst="roundRect">
            <a:avLst>
              <a:gd name="adj" fmla="val 9343"/>
            </a:avLst>
          </a:prstGeom>
          <a:solidFill>
            <a:schemeClr val="accent1">
              <a:lumMod val="40000"/>
              <a:lumOff val="60000"/>
            </a:schemeClr>
          </a:solid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EEADB8EB-C88F-145A-1B27-270D7E30349F}"/>
              </a:ext>
            </a:extLst>
          </p:cNvPr>
          <p:cNvSpPr/>
          <p:nvPr/>
        </p:nvSpPr>
        <p:spPr>
          <a:xfrm>
            <a:off x="609600" y="4047700"/>
            <a:ext cx="8848725" cy="2450720"/>
          </a:xfrm>
          <a:prstGeom prst="roundRect">
            <a:avLst>
              <a:gd name="adj" fmla="val 9343"/>
            </a:avLst>
          </a:prstGeom>
          <a:solidFill>
            <a:schemeClr val="accent1">
              <a:lumMod val="40000"/>
              <a:lumOff val="60000"/>
            </a:schemeClr>
          </a:solid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3337CA4-FBB3-2470-6538-DD60F9ABADB3}"/>
              </a:ext>
            </a:extLst>
          </p:cNvPr>
          <p:cNvSpPr txBox="1"/>
          <p:nvPr/>
        </p:nvSpPr>
        <p:spPr>
          <a:xfrm>
            <a:off x="876301" y="2297354"/>
            <a:ext cx="6019799" cy="523220"/>
          </a:xfrm>
          <a:prstGeom prst="rect">
            <a:avLst/>
          </a:prstGeom>
          <a:noFill/>
        </p:spPr>
        <p:txBody>
          <a:bodyPr wrap="square">
            <a:spAutoFit/>
          </a:bodyPr>
          <a:lstStyle/>
          <a:p>
            <a:r>
              <a:rPr lang="ja-JP" altLang="en-US" sz="2800" b="1" dirty="0">
                <a:solidFill>
                  <a:schemeClr val="tx1">
                    <a:lumMod val="75000"/>
                    <a:lumOff val="25000"/>
                  </a:schemeClr>
                </a:solidFill>
                <a:latin typeface="+mj-ea"/>
                <a:ea typeface="+mj-ea"/>
              </a:rPr>
              <a:t>技術革新のスピードアップ</a:t>
            </a:r>
          </a:p>
        </p:txBody>
      </p:sp>
      <p:sp>
        <p:nvSpPr>
          <p:cNvPr id="4" name="テキスト ボックス 3">
            <a:extLst>
              <a:ext uri="{FF2B5EF4-FFF2-40B4-BE49-F238E27FC236}">
                <a16:creationId xmlns:a16="http://schemas.microsoft.com/office/drawing/2014/main" id="{A97A316A-B471-1DBF-89ED-C163C11793FE}"/>
              </a:ext>
            </a:extLst>
          </p:cNvPr>
          <p:cNvSpPr txBox="1"/>
          <p:nvPr/>
        </p:nvSpPr>
        <p:spPr>
          <a:xfrm>
            <a:off x="412114" y="423897"/>
            <a:ext cx="9131935" cy="646331"/>
          </a:xfrm>
          <a:prstGeom prst="rect">
            <a:avLst/>
          </a:prstGeom>
          <a:noFill/>
        </p:spPr>
        <p:txBody>
          <a:bodyPr wrap="square">
            <a:spAutoFit/>
          </a:bodyPr>
          <a:lstStyle/>
          <a:p>
            <a:r>
              <a:rPr lang="ja-JP" altLang="en-US" sz="3600" dirty="0">
                <a:solidFill>
                  <a:schemeClr val="accent3"/>
                </a:solidFill>
                <a:latin typeface="ニタラゴルイカ" panose="02010703020103020304" pitchFamily="2" charset="-128"/>
                <a:ea typeface="ニタラゴルイカ" panose="02010703020103020304" pitchFamily="2" charset="-128"/>
              </a:rPr>
              <a:t>必要性が高まる理由</a:t>
            </a:r>
          </a:p>
        </p:txBody>
      </p:sp>
      <p:pic>
        <p:nvPicPr>
          <p:cNvPr id="6" name="図 5" descr="おもちゃの人形と人の絵&#10;&#10;中程度の精度で自動的に生成された説明">
            <a:extLst>
              <a:ext uri="{FF2B5EF4-FFF2-40B4-BE49-F238E27FC236}">
                <a16:creationId xmlns:a16="http://schemas.microsoft.com/office/drawing/2014/main" id="{32840378-9DB1-F0F8-64E1-2A0B18B69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6745" y="3981237"/>
            <a:ext cx="1743075" cy="2450720"/>
          </a:xfrm>
          <a:prstGeom prst="rect">
            <a:avLst/>
          </a:prstGeom>
        </p:spPr>
      </p:pic>
      <p:sp>
        <p:nvSpPr>
          <p:cNvPr id="7" name="テキスト ボックス 6">
            <a:extLst>
              <a:ext uri="{FF2B5EF4-FFF2-40B4-BE49-F238E27FC236}">
                <a16:creationId xmlns:a16="http://schemas.microsoft.com/office/drawing/2014/main" id="{27777227-35E5-6F33-8084-A3CA07B25F4D}"/>
              </a:ext>
            </a:extLst>
          </p:cNvPr>
          <p:cNvSpPr txBox="1"/>
          <p:nvPr/>
        </p:nvSpPr>
        <p:spPr>
          <a:xfrm>
            <a:off x="1096644" y="3914776"/>
            <a:ext cx="5579111" cy="2450720"/>
          </a:xfrm>
          <a:prstGeom prst="rect">
            <a:avLst/>
          </a:prstGeom>
          <a:noFill/>
        </p:spPr>
        <p:txBody>
          <a:bodyPr wrap="square">
            <a:noAutofit/>
          </a:bodyPr>
          <a:lstStyle/>
          <a:p>
            <a:pPr>
              <a:lnSpc>
                <a:spcPct val="150000"/>
              </a:lnSpc>
            </a:pPr>
            <a:endParaRPr lang="en-US" altLang="ja-JP" sz="2800" b="1" dirty="0">
              <a:solidFill>
                <a:schemeClr val="tx1">
                  <a:lumMod val="75000"/>
                  <a:lumOff val="25000"/>
                </a:schemeClr>
              </a:solidFill>
              <a:latin typeface="+mj-ea"/>
              <a:ea typeface="+mj-ea"/>
            </a:endParaRPr>
          </a:p>
          <a:p>
            <a:pPr>
              <a:lnSpc>
                <a:spcPct val="150000"/>
              </a:lnSpc>
            </a:pPr>
            <a:r>
              <a:rPr lang="ja-JP" altLang="en-US" sz="2800" b="1" dirty="0">
                <a:solidFill>
                  <a:schemeClr val="tx1">
                    <a:lumMod val="75000"/>
                    <a:lumOff val="25000"/>
                  </a:schemeClr>
                </a:solidFill>
                <a:latin typeface="+mj-ea"/>
                <a:ea typeface="+mj-ea"/>
              </a:rPr>
              <a:t>国内の平均寿命が伸びていること</a:t>
            </a:r>
            <a:endParaRPr lang="en-US" altLang="ja-JP" sz="2800" b="1" dirty="0">
              <a:solidFill>
                <a:schemeClr val="tx1">
                  <a:lumMod val="75000"/>
                  <a:lumOff val="25000"/>
                </a:schemeClr>
              </a:solidFill>
              <a:latin typeface="+mj-ea"/>
              <a:ea typeface="+mj-ea"/>
            </a:endParaRPr>
          </a:p>
          <a:p>
            <a:pPr>
              <a:lnSpc>
                <a:spcPct val="150000"/>
              </a:lnSpc>
            </a:pPr>
            <a:r>
              <a:rPr lang="ja-JP" altLang="en-US" sz="2800" b="1" dirty="0">
                <a:solidFill>
                  <a:schemeClr val="tx1">
                    <a:lumMod val="75000"/>
                    <a:lumOff val="25000"/>
                  </a:schemeClr>
                </a:solidFill>
                <a:latin typeface="+mj-ea"/>
                <a:ea typeface="+mj-ea"/>
              </a:rPr>
              <a:t>少子化が進んでいること</a:t>
            </a:r>
            <a:endParaRPr lang="en-US" altLang="ja-JP" sz="2000" b="1" dirty="0">
              <a:solidFill>
                <a:schemeClr val="tx1">
                  <a:lumMod val="75000"/>
                  <a:lumOff val="25000"/>
                </a:schemeClr>
              </a:solidFill>
              <a:latin typeface="+mj-ea"/>
              <a:ea typeface="+mj-ea"/>
            </a:endParaRPr>
          </a:p>
          <a:p>
            <a:pPr>
              <a:lnSpc>
                <a:spcPct val="150000"/>
              </a:lnSpc>
            </a:pPr>
            <a:endParaRPr lang="ja-JP" altLang="en-US" sz="2000" b="1" dirty="0">
              <a:solidFill>
                <a:schemeClr val="tx1">
                  <a:lumMod val="75000"/>
                  <a:lumOff val="25000"/>
                </a:schemeClr>
              </a:solidFill>
              <a:latin typeface="+mj-ea"/>
              <a:ea typeface="+mj-ea"/>
            </a:endParaRPr>
          </a:p>
          <a:p>
            <a:pPr>
              <a:lnSpc>
                <a:spcPct val="150000"/>
              </a:lnSpc>
            </a:pPr>
            <a:endParaRPr lang="ja-JP" altLang="en-US" sz="2000" b="1" dirty="0">
              <a:solidFill>
                <a:schemeClr val="tx1">
                  <a:lumMod val="75000"/>
                  <a:lumOff val="25000"/>
                </a:schemeClr>
              </a:solidFill>
              <a:latin typeface="+mj-ea"/>
              <a:ea typeface="+mj-ea"/>
            </a:endParaRPr>
          </a:p>
        </p:txBody>
      </p:sp>
      <p:pic>
        <p:nvPicPr>
          <p:cNvPr id="12" name="図 11" descr="おもちゃ, テーブル, 座る, 小さい が含まれている画像&#10;&#10;自動的に生成された説明">
            <a:extLst>
              <a:ext uri="{FF2B5EF4-FFF2-40B4-BE49-F238E27FC236}">
                <a16:creationId xmlns:a16="http://schemas.microsoft.com/office/drawing/2014/main" id="{8F5C4D09-A66E-DDD2-BDDE-52BCAE72A4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974" y="1417613"/>
            <a:ext cx="2711725" cy="2450721"/>
          </a:xfrm>
          <a:prstGeom prst="rect">
            <a:avLst/>
          </a:prstGeom>
        </p:spPr>
      </p:pic>
    </p:spTree>
    <p:extLst>
      <p:ext uri="{BB962C8B-B14F-4D97-AF65-F5344CB8AC3E}">
        <p14:creationId xmlns:p14="http://schemas.microsoft.com/office/powerpoint/2010/main" val="1260167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吹き出し: 右矢印 18">
            <a:extLst>
              <a:ext uri="{FF2B5EF4-FFF2-40B4-BE49-F238E27FC236}">
                <a16:creationId xmlns:a16="http://schemas.microsoft.com/office/drawing/2014/main" id="{E594689E-8CD0-6020-0158-0E2A23A42E27}"/>
              </a:ext>
            </a:extLst>
          </p:cNvPr>
          <p:cNvSpPr/>
          <p:nvPr/>
        </p:nvSpPr>
        <p:spPr>
          <a:xfrm>
            <a:off x="1020576" y="2899244"/>
            <a:ext cx="3567624" cy="2733675"/>
          </a:xfrm>
          <a:prstGeom prst="rightArrowCallout">
            <a:avLst>
              <a:gd name="adj1" fmla="val 23725"/>
              <a:gd name="adj2" fmla="val 21669"/>
              <a:gd name="adj3" fmla="val 26792"/>
              <a:gd name="adj4" fmla="val 71919"/>
            </a:avLst>
          </a:prstGeom>
          <a:solidFill>
            <a:schemeClr val="accent1">
              <a:lumMod val="60000"/>
              <a:lumOff val="4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FE1DAD5-59EF-DEFC-8DF1-8A0C17BDF815}"/>
              </a:ext>
            </a:extLst>
          </p:cNvPr>
          <p:cNvSpPr txBox="1"/>
          <p:nvPr/>
        </p:nvSpPr>
        <p:spPr>
          <a:xfrm>
            <a:off x="412114" y="423897"/>
            <a:ext cx="9979661" cy="1200329"/>
          </a:xfrm>
          <a:prstGeom prst="rect">
            <a:avLst/>
          </a:prstGeom>
          <a:noFill/>
        </p:spPr>
        <p:txBody>
          <a:bodyPr wrap="square">
            <a:spAutoFit/>
          </a:bodyPr>
          <a:lstStyle/>
          <a:p>
            <a:r>
              <a:rPr lang="ja-JP" altLang="en-US" sz="3600" dirty="0">
                <a:solidFill>
                  <a:schemeClr val="accent3"/>
                </a:solidFill>
                <a:latin typeface="ニタラゴルイカ" panose="02010703020103020304" pitchFamily="2" charset="-128"/>
                <a:ea typeface="ニタラゴルイカ" panose="02010703020103020304" pitchFamily="2" charset="-128"/>
              </a:rPr>
              <a:t>リカレント教育が中小企業に</a:t>
            </a:r>
            <a:endParaRPr lang="en-US" altLang="ja-JP" sz="3600" dirty="0">
              <a:solidFill>
                <a:schemeClr val="accent3"/>
              </a:solidFill>
              <a:latin typeface="ニタラゴルイカ" panose="02010703020103020304" pitchFamily="2" charset="-128"/>
              <a:ea typeface="ニタラゴルイカ" panose="02010703020103020304" pitchFamily="2" charset="-128"/>
            </a:endParaRPr>
          </a:p>
          <a:p>
            <a:r>
              <a:rPr lang="ja-JP" altLang="en-US" sz="3600" dirty="0">
                <a:solidFill>
                  <a:schemeClr val="accent3"/>
                </a:solidFill>
                <a:latin typeface="ニタラゴルイカ" panose="02010703020103020304" pitchFamily="2" charset="-128"/>
                <a:ea typeface="ニタラゴルイカ" panose="02010703020103020304" pitchFamily="2" charset="-128"/>
              </a:rPr>
              <a:t>もたらすメリット</a:t>
            </a:r>
          </a:p>
        </p:txBody>
      </p:sp>
      <p:grpSp>
        <p:nvGrpSpPr>
          <p:cNvPr id="20" name="グループ化 19">
            <a:extLst>
              <a:ext uri="{FF2B5EF4-FFF2-40B4-BE49-F238E27FC236}">
                <a16:creationId xmlns:a16="http://schemas.microsoft.com/office/drawing/2014/main" id="{3431D74D-83EA-D994-A49D-E685DC818F19}"/>
              </a:ext>
            </a:extLst>
          </p:cNvPr>
          <p:cNvGrpSpPr/>
          <p:nvPr/>
        </p:nvGrpSpPr>
        <p:grpSpPr>
          <a:xfrm>
            <a:off x="4848225" y="2024027"/>
            <a:ext cx="4377326" cy="4433854"/>
            <a:chOff x="4405824" y="1497997"/>
            <a:chExt cx="4873176" cy="4936107"/>
          </a:xfrm>
        </p:grpSpPr>
        <p:pic>
          <p:nvPicPr>
            <p:cNvPr id="8" name="図 7" descr="マグカップの絵と文字の加工写真&#10;&#10;低い精度で自動的に生成された説明">
              <a:extLst>
                <a:ext uri="{FF2B5EF4-FFF2-40B4-BE49-F238E27FC236}">
                  <a16:creationId xmlns:a16="http://schemas.microsoft.com/office/drawing/2014/main" id="{630932B5-2D1F-C77D-B052-2E1B9408D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824" y="2365739"/>
              <a:ext cx="3829050" cy="4068365"/>
            </a:xfrm>
            <a:prstGeom prst="rect">
              <a:avLst/>
            </a:prstGeom>
          </p:spPr>
        </p:pic>
        <p:pic>
          <p:nvPicPr>
            <p:cNvPr id="10" name="図 9">
              <a:extLst>
                <a:ext uri="{FF2B5EF4-FFF2-40B4-BE49-F238E27FC236}">
                  <a16:creationId xmlns:a16="http://schemas.microsoft.com/office/drawing/2014/main" id="{449E5924-97F6-0502-8B4E-80E6B6DB90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54727">
              <a:off x="7570431" y="1720534"/>
              <a:ext cx="1931106" cy="1486032"/>
            </a:xfrm>
            <a:prstGeom prst="rect">
              <a:avLst/>
            </a:prstGeom>
          </p:spPr>
        </p:pic>
        <p:pic>
          <p:nvPicPr>
            <p:cNvPr id="15" name="図 14" descr="ランプ, 木 が含まれている画像&#10;&#10;自動的に生成された説明">
              <a:extLst>
                <a:ext uri="{FF2B5EF4-FFF2-40B4-BE49-F238E27FC236}">
                  <a16:creationId xmlns:a16="http://schemas.microsoft.com/office/drawing/2014/main" id="{4B5E86A9-0063-4E29-7BC4-48467BC9DC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8618" y="4266082"/>
              <a:ext cx="1474732" cy="1474732"/>
            </a:xfrm>
            <a:prstGeom prst="rect">
              <a:avLst/>
            </a:prstGeom>
          </p:spPr>
        </p:pic>
      </p:grpSp>
      <p:sp>
        <p:nvSpPr>
          <p:cNvPr id="17" name="テキスト ボックス 16">
            <a:extLst>
              <a:ext uri="{FF2B5EF4-FFF2-40B4-BE49-F238E27FC236}">
                <a16:creationId xmlns:a16="http://schemas.microsoft.com/office/drawing/2014/main" id="{33401454-F949-8894-49F3-C5ADFA66E260}"/>
              </a:ext>
            </a:extLst>
          </p:cNvPr>
          <p:cNvSpPr txBox="1"/>
          <p:nvPr/>
        </p:nvSpPr>
        <p:spPr>
          <a:xfrm>
            <a:off x="1020576" y="3725627"/>
            <a:ext cx="2547871" cy="1569660"/>
          </a:xfrm>
          <a:prstGeom prst="rect">
            <a:avLst/>
          </a:prstGeom>
          <a:noFill/>
        </p:spPr>
        <p:txBody>
          <a:bodyPr wrap="square" rtlCol="0">
            <a:spAutoFit/>
          </a:bodyPr>
          <a:lstStyle/>
          <a:p>
            <a:pPr algn="ctr"/>
            <a:r>
              <a:rPr lang="ja-JP" altLang="en-US" sz="3200" b="1" dirty="0">
                <a:solidFill>
                  <a:schemeClr val="tx1">
                    <a:lumMod val="75000"/>
                    <a:lumOff val="25000"/>
                  </a:schemeClr>
                </a:solidFill>
                <a:latin typeface="+mj-ea"/>
                <a:ea typeface="+mj-ea"/>
              </a:rPr>
              <a:t>リカレント</a:t>
            </a:r>
            <a:endParaRPr lang="en-US" altLang="ja-JP" sz="3200" b="1" dirty="0">
              <a:solidFill>
                <a:schemeClr val="tx1">
                  <a:lumMod val="75000"/>
                  <a:lumOff val="25000"/>
                </a:schemeClr>
              </a:solidFill>
              <a:latin typeface="+mj-ea"/>
              <a:ea typeface="+mj-ea"/>
            </a:endParaRPr>
          </a:p>
          <a:p>
            <a:pPr algn="ctr"/>
            <a:r>
              <a:rPr lang="ja-JP" altLang="en-US" sz="3200" b="1" dirty="0">
                <a:solidFill>
                  <a:schemeClr val="tx1">
                    <a:lumMod val="75000"/>
                    <a:lumOff val="25000"/>
                  </a:schemeClr>
                </a:solidFill>
                <a:latin typeface="+mj-ea"/>
                <a:ea typeface="+mj-ea"/>
              </a:rPr>
              <a:t>教育</a:t>
            </a:r>
            <a:endParaRPr lang="en-US" altLang="ja-JP" sz="3200" b="1" dirty="0">
              <a:solidFill>
                <a:schemeClr val="tx1">
                  <a:lumMod val="75000"/>
                  <a:lumOff val="25000"/>
                </a:schemeClr>
              </a:solidFill>
              <a:latin typeface="+mj-ea"/>
              <a:ea typeface="+mj-ea"/>
            </a:endParaRPr>
          </a:p>
          <a:p>
            <a:pPr algn="ctr"/>
            <a:r>
              <a:rPr lang="ja-JP" altLang="en-US" sz="3200" b="1" dirty="0">
                <a:solidFill>
                  <a:schemeClr val="tx1">
                    <a:lumMod val="75000"/>
                    <a:lumOff val="25000"/>
                  </a:schemeClr>
                </a:solidFill>
                <a:latin typeface="+mj-ea"/>
                <a:ea typeface="+mj-ea"/>
              </a:rPr>
              <a:t>　　　　　　</a:t>
            </a:r>
            <a:endParaRPr lang="ja-JP" altLang="en-US" sz="2400" b="1" dirty="0">
              <a:solidFill>
                <a:schemeClr val="tx1">
                  <a:lumMod val="75000"/>
                  <a:lumOff val="25000"/>
                </a:schemeClr>
              </a:solidFill>
              <a:latin typeface="+mj-ea"/>
              <a:ea typeface="+mj-ea"/>
            </a:endParaRPr>
          </a:p>
        </p:txBody>
      </p:sp>
    </p:spTree>
    <p:extLst>
      <p:ext uri="{BB962C8B-B14F-4D97-AF65-F5344CB8AC3E}">
        <p14:creationId xmlns:p14="http://schemas.microsoft.com/office/powerpoint/2010/main" val="4086968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E8A38382-DED2-EB92-5C73-52310018A87B}"/>
              </a:ext>
            </a:extLst>
          </p:cNvPr>
          <p:cNvSpPr/>
          <p:nvPr/>
        </p:nvSpPr>
        <p:spPr>
          <a:xfrm>
            <a:off x="5381625" y="752050"/>
            <a:ext cx="4124325" cy="1181525"/>
          </a:xfrm>
          <a:prstGeom prst="roundRect">
            <a:avLst>
              <a:gd name="adj" fmla="val 50000"/>
            </a:avLst>
          </a:prstGeom>
          <a:solidFill>
            <a:schemeClr val="accent5"/>
          </a:solid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D7D0D4FD-86AD-EAB4-CEB9-BB8E78CF9AEF}"/>
              </a:ext>
            </a:extLst>
          </p:cNvPr>
          <p:cNvSpPr/>
          <p:nvPr/>
        </p:nvSpPr>
        <p:spPr>
          <a:xfrm>
            <a:off x="542925" y="752050"/>
            <a:ext cx="4124325" cy="1181525"/>
          </a:xfrm>
          <a:prstGeom prst="roundRect">
            <a:avLst>
              <a:gd name="adj" fmla="val 50000"/>
            </a:avLst>
          </a:prstGeom>
          <a:solidFill>
            <a:schemeClr val="accent5"/>
          </a:solidFill>
          <a:ln w="2857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pic>
        <p:nvPicPr>
          <p:cNvPr id="4" name="図 3" descr="おもちゃ, 人形, 時計 が含まれている画像&#10;&#10;自動的に生成された説明">
            <a:extLst>
              <a:ext uri="{FF2B5EF4-FFF2-40B4-BE49-F238E27FC236}">
                <a16:creationId xmlns:a16="http://schemas.microsoft.com/office/drawing/2014/main" id="{59AB5510-1FC5-7058-D56B-E8FEBB2D3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413" y="2486024"/>
            <a:ext cx="3433402" cy="3343275"/>
          </a:xfrm>
          <a:prstGeom prst="rect">
            <a:avLst/>
          </a:prstGeom>
        </p:spPr>
      </p:pic>
      <p:sp>
        <p:nvSpPr>
          <p:cNvPr id="7" name="テキスト ボックス 6">
            <a:extLst>
              <a:ext uri="{FF2B5EF4-FFF2-40B4-BE49-F238E27FC236}">
                <a16:creationId xmlns:a16="http://schemas.microsoft.com/office/drawing/2014/main" id="{AFCDB104-84BE-6A9C-0FBC-788EAC1F6FF1}"/>
              </a:ext>
            </a:extLst>
          </p:cNvPr>
          <p:cNvSpPr txBox="1"/>
          <p:nvPr/>
        </p:nvSpPr>
        <p:spPr>
          <a:xfrm>
            <a:off x="993413" y="1098049"/>
            <a:ext cx="3102840" cy="584775"/>
          </a:xfrm>
          <a:prstGeom prst="rect">
            <a:avLst/>
          </a:prstGeom>
          <a:noFill/>
        </p:spPr>
        <p:txBody>
          <a:bodyPr wrap="square">
            <a:spAutoFit/>
          </a:bodyPr>
          <a:lstStyle/>
          <a:p>
            <a:pPr algn="ctr"/>
            <a:r>
              <a:rPr lang="ja-JP" altLang="en-US" sz="3200" b="1" dirty="0">
                <a:solidFill>
                  <a:schemeClr val="bg1"/>
                </a:solidFill>
                <a:latin typeface="+mn-ea"/>
              </a:rPr>
              <a:t>①業務改善効果</a:t>
            </a:r>
          </a:p>
        </p:txBody>
      </p:sp>
      <p:pic>
        <p:nvPicPr>
          <p:cNvPr id="9" name="図 8" descr="グラフィカル ユーザー インターフェイス&#10;&#10;自動的に生成された説明">
            <a:extLst>
              <a:ext uri="{FF2B5EF4-FFF2-40B4-BE49-F238E27FC236}">
                <a16:creationId xmlns:a16="http://schemas.microsoft.com/office/drawing/2014/main" id="{81C6AA31-C389-8728-6107-139FE2DAA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512" y="2419348"/>
            <a:ext cx="3429000" cy="3429000"/>
          </a:xfrm>
          <a:prstGeom prst="rect">
            <a:avLst/>
          </a:prstGeom>
        </p:spPr>
      </p:pic>
      <p:sp>
        <p:nvSpPr>
          <p:cNvPr id="10" name="テキスト ボックス 9">
            <a:extLst>
              <a:ext uri="{FF2B5EF4-FFF2-40B4-BE49-F238E27FC236}">
                <a16:creationId xmlns:a16="http://schemas.microsoft.com/office/drawing/2014/main" id="{EA783C9F-2BA8-6C31-B69E-2364B2257359}"/>
              </a:ext>
            </a:extLst>
          </p:cNvPr>
          <p:cNvSpPr txBox="1"/>
          <p:nvPr/>
        </p:nvSpPr>
        <p:spPr>
          <a:xfrm>
            <a:off x="5483588" y="1098049"/>
            <a:ext cx="3908062" cy="584775"/>
          </a:xfrm>
          <a:prstGeom prst="rect">
            <a:avLst/>
          </a:prstGeom>
          <a:noFill/>
        </p:spPr>
        <p:txBody>
          <a:bodyPr wrap="square">
            <a:spAutoFit/>
          </a:bodyPr>
          <a:lstStyle/>
          <a:p>
            <a:pPr algn="ctr"/>
            <a:r>
              <a:rPr lang="ja-JP" altLang="en-US" sz="3200" b="1" dirty="0">
                <a:solidFill>
                  <a:schemeClr val="bg1"/>
                </a:solidFill>
                <a:latin typeface="+mn-ea"/>
              </a:rPr>
              <a:t>②人材流出を抑止</a:t>
            </a:r>
          </a:p>
        </p:txBody>
      </p:sp>
    </p:spTree>
    <p:extLst>
      <p:ext uri="{BB962C8B-B14F-4D97-AF65-F5344CB8AC3E}">
        <p14:creationId xmlns:p14="http://schemas.microsoft.com/office/powerpoint/2010/main" val="188353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731EBE85-BF5C-98F9-EA58-5D7C7676A7F9}"/>
              </a:ext>
            </a:extLst>
          </p:cNvPr>
          <p:cNvGrpSpPr/>
          <p:nvPr/>
        </p:nvGrpSpPr>
        <p:grpSpPr>
          <a:xfrm>
            <a:off x="676275" y="776450"/>
            <a:ext cx="8783955" cy="2592120"/>
            <a:chOff x="676275" y="485775"/>
            <a:chExt cx="8783955" cy="2592120"/>
          </a:xfrm>
        </p:grpSpPr>
        <p:sp>
          <p:nvSpPr>
            <p:cNvPr id="3" name="四角形: 角を丸くする 2">
              <a:extLst>
                <a:ext uri="{FF2B5EF4-FFF2-40B4-BE49-F238E27FC236}">
                  <a16:creationId xmlns:a16="http://schemas.microsoft.com/office/drawing/2014/main" id="{BD3ABEF1-9729-F31E-C096-03A422392585}"/>
                </a:ext>
              </a:extLst>
            </p:cNvPr>
            <p:cNvSpPr/>
            <p:nvPr/>
          </p:nvSpPr>
          <p:spPr>
            <a:xfrm>
              <a:off x="676275" y="485775"/>
              <a:ext cx="8783955" cy="2190750"/>
            </a:xfrm>
            <a:prstGeom prst="roundRect">
              <a:avLst>
                <a:gd name="adj" fmla="val 17586"/>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6B82C79D-DCA4-B93E-B680-167153914DC1}"/>
                </a:ext>
              </a:extLst>
            </p:cNvPr>
            <p:cNvSpPr/>
            <p:nvPr/>
          </p:nvSpPr>
          <p:spPr>
            <a:xfrm rot="10800000">
              <a:off x="4397044" y="2590497"/>
              <a:ext cx="1342417" cy="487398"/>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022E65C1-AD78-7F25-FEB3-E1C6636C6DB9}"/>
              </a:ext>
            </a:extLst>
          </p:cNvPr>
          <p:cNvSpPr txBox="1"/>
          <p:nvPr/>
        </p:nvSpPr>
        <p:spPr>
          <a:xfrm>
            <a:off x="1070042" y="1074759"/>
            <a:ext cx="6021421" cy="1508105"/>
          </a:xfrm>
          <a:prstGeom prst="rect">
            <a:avLst/>
          </a:prstGeom>
          <a:noFill/>
        </p:spPr>
        <p:txBody>
          <a:bodyPr wrap="square" rtlCol="0">
            <a:spAutoFit/>
          </a:bodyPr>
          <a:lstStyle/>
          <a:p>
            <a:pPr>
              <a:lnSpc>
                <a:spcPct val="150000"/>
              </a:lnSpc>
            </a:pPr>
            <a:r>
              <a:rPr lang="ja-JP" altLang="en-US" sz="3200" b="1" dirty="0">
                <a:solidFill>
                  <a:schemeClr val="tx1">
                    <a:lumMod val="75000"/>
                    <a:lumOff val="25000"/>
                  </a:schemeClr>
                </a:solidFill>
                <a:latin typeface="+mj-ea"/>
                <a:ea typeface="+mj-ea"/>
              </a:rPr>
              <a:t>会社の福利厚生に</a:t>
            </a:r>
            <a:endParaRPr lang="en-US" altLang="ja-JP" sz="3200" b="1" dirty="0">
              <a:solidFill>
                <a:schemeClr val="tx1">
                  <a:lumMod val="75000"/>
                  <a:lumOff val="25000"/>
                </a:schemeClr>
              </a:solidFill>
              <a:latin typeface="+mj-ea"/>
              <a:ea typeface="+mj-ea"/>
            </a:endParaRPr>
          </a:p>
          <a:p>
            <a:pPr>
              <a:lnSpc>
                <a:spcPct val="150000"/>
              </a:lnSpc>
            </a:pPr>
            <a:r>
              <a:rPr lang="ja-JP" altLang="en-US" sz="3200" b="1" dirty="0">
                <a:solidFill>
                  <a:schemeClr val="tx1">
                    <a:lumMod val="75000"/>
                    <a:lumOff val="25000"/>
                  </a:schemeClr>
                </a:solidFill>
                <a:latin typeface="+mj-ea"/>
                <a:ea typeface="+mj-ea"/>
              </a:rPr>
              <a:t>社内のモチベーションアップに</a:t>
            </a:r>
          </a:p>
        </p:txBody>
      </p:sp>
      <p:sp>
        <p:nvSpPr>
          <p:cNvPr id="4" name="テキスト ボックス 3">
            <a:extLst>
              <a:ext uri="{FF2B5EF4-FFF2-40B4-BE49-F238E27FC236}">
                <a16:creationId xmlns:a16="http://schemas.microsoft.com/office/drawing/2014/main" id="{37CCA77F-5690-72FC-C562-4BC348C73A11}"/>
              </a:ext>
            </a:extLst>
          </p:cNvPr>
          <p:cNvSpPr txBox="1"/>
          <p:nvPr/>
        </p:nvSpPr>
        <p:spPr>
          <a:xfrm>
            <a:off x="466928" y="3454228"/>
            <a:ext cx="9145702" cy="2627322"/>
          </a:xfrm>
          <a:prstGeom prst="rect">
            <a:avLst/>
          </a:prstGeom>
          <a:noFill/>
        </p:spPr>
        <p:txBody>
          <a:bodyPr wrap="square" rtlCol="0">
            <a:spAutoFit/>
          </a:bodyPr>
          <a:lstStyle/>
          <a:p>
            <a:pPr algn="ctr">
              <a:lnSpc>
                <a:spcPct val="150000"/>
              </a:lnSpc>
            </a:pPr>
            <a:r>
              <a:rPr lang="en-US" altLang="ja-JP" sz="6500" dirty="0">
                <a:solidFill>
                  <a:schemeClr val="accent3"/>
                </a:solidFill>
                <a:latin typeface="ニタラゴルイカ" panose="02010703020103020304" pitchFamily="2" charset="-128"/>
                <a:ea typeface="ニタラゴルイカ" panose="02010703020103020304" pitchFamily="2" charset="-128"/>
              </a:rPr>
              <a:t>『</a:t>
            </a:r>
            <a:r>
              <a:rPr lang="ja-JP" altLang="en-US" sz="6500" dirty="0">
                <a:solidFill>
                  <a:schemeClr val="accent3"/>
                </a:solidFill>
                <a:latin typeface="ニタラゴルイカ" panose="02010703020103020304" pitchFamily="2" charset="-128"/>
                <a:ea typeface="ニタラゴルイカ" panose="02010703020103020304" pitchFamily="2" charset="-128"/>
              </a:rPr>
              <a:t>リカレント教育</a:t>
            </a:r>
            <a:r>
              <a:rPr lang="en-US" altLang="ja-JP" sz="6500" dirty="0">
                <a:solidFill>
                  <a:schemeClr val="accent3"/>
                </a:solidFill>
                <a:latin typeface="ニタラゴルイカ" panose="02010703020103020304" pitchFamily="2" charset="-128"/>
                <a:ea typeface="ニタラゴルイカ" panose="02010703020103020304" pitchFamily="2" charset="-128"/>
              </a:rPr>
              <a:t>』</a:t>
            </a:r>
          </a:p>
          <a:p>
            <a:pPr algn="ctr">
              <a:lnSpc>
                <a:spcPct val="150000"/>
              </a:lnSpc>
            </a:pPr>
            <a:r>
              <a:rPr lang="ja-JP" altLang="en-US" sz="5400" dirty="0">
                <a:latin typeface="ニタラゴルイカ" panose="02010703020103020304" pitchFamily="2" charset="-128"/>
                <a:ea typeface="ニタラゴルイカ" panose="02010703020103020304" pitchFamily="2" charset="-128"/>
              </a:rPr>
              <a:t>の導入を考えましょう！</a:t>
            </a:r>
          </a:p>
        </p:txBody>
      </p:sp>
      <p:pic>
        <p:nvPicPr>
          <p:cNvPr id="5" name="図 4">
            <a:extLst>
              <a:ext uri="{FF2B5EF4-FFF2-40B4-BE49-F238E27FC236}">
                <a16:creationId xmlns:a16="http://schemas.microsoft.com/office/drawing/2014/main" id="{5A8A1F83-92DD-7B82-352A-8DD2EA0F6F3D}"/>
              </a:ext>
            </a:extLst>
          </p:cNvPr>
          <p:cNvPicPr>
            <a:picLocks noChangeAspect="1"/>
          </p:cNvPicPr>
          <p:nvPr/>
        </p:nvPicPr>
        <p:blipFill>
          <a:blip r:embed="rId2"/>
          <a:stretch>
            <a:fillRect/>
          </a:stretch>
        </p:blipFill>
        <p:spPr>
          <a:xfrm>
            <a:off x="7216774" y="936576"/>
            <a:ext cx="1931481" cy="1887006"/>
          </a:xfrm>
          <a:prstGeom prst="rect">
            <a:avLst/>
          </a:prstGeom>
        </p:spPr>
      </p:pic>
    </p:spTree>
    <p:extLst>
      <p:ext uri="{BB962C8B-B14F-4D97-AF65-F5344CB8AC3E}">
        <p14:creationId xmlns:p14="http://schemas.microsoft.com/office/powerpoint/2010/main" val="96803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2961692-CC22-02A6-CD25-466D298ABA4E}"/>
              </a:ext>
            </a:extLst>
          </p:cNvPr>
          <p:cNvSpPr txBox="1"/>
          <p:nvPr/>
        </p:nvSpPr>
        <p:spPr>
          <a:xfrm>
            <a:off x="1646555" y="2574882"/>
            <a:ext cx="8583295" cy="1077218"/>
          </a:xfrm>
          <a:prstGeom prst="rect">
            <a:avLst/>
          </a:prstGeom>
          <a:noFill/>
        </p:spPr>
        <p:txBody>
          <a:bodyPr wrap="square" rtlCol="0">
            <a:spAutoFit/>
          </a:bodyPr>
          <a:lstStyle/>
          <a:p>
            <a:r>
              <a:rPr lang="ja-JP" altLang="en-US" sz="3600" dirty="0">
                <a:latin typeface="ニタラゴルイカ" panose="02010703020103020304" pitchFamily="2" charset="-128"/>
                <a:ea typeface="ニタラゴルイカ" panose="02010703020103020304" pitchFamily="2" charset="-128"/>
              </a:rPr>
              <a:t>　　　　　　　＋</a:t>
            </a:r>
            <a:endParaRPr lang="en-US" altLang="ja-JP" sz="2800" dirty="0">
              <a:latin typeface="ニタラゴルイカ" panose="02010703020103020304" pitchFamily="2" charset="-128"/>
              <a:ea typeface="ニタラゴルイカ" panose="02010703020103020304" pitchFamily="2" charset="-128"/>
            </a:endParaRPr>
          </a:p>
          <a:p>
            <a:r>
              <a:rPr lang="ja-JP" altLang="en-US" sz="2800" dirty="0">
                <a:latin typeface="ニタラゴルイカ" panose="02010703020103020304" pitchFamily="2" charset="-128"/>
                <a:ea typeface="ニタラゴルイカ" panose="02010703020103020304" pitchFamily="2" charset="-128"/>
              </a:rPr>
              <a:t>　　　　　　　　　　　　をご提案します</a:t>
            </a:r>
          </a:p>
        </p:txBody>
      </p:sp>
      <p:sp>
        <p:nvSpPr>
          <p:cNvPr id="3" name="楕円 2">
            <a:extLst>
              <a:ext uri="{FF2B5EF4-FFF2-40B4-BE49-F238E27FC236}">
                <a16:creationId xmlns:a16="http://schemas.microsoft.com/office/drawing/2014/main" id="{31DA7159-0F56-7CD4-E463-5DD2F41259A9}"/>
              </a:ext>
            </a:extLst>
          </p:cNvPr>
          <p:cNvSpPr/>
          <p:nvPr/>
        </p:nvSpPr>
        <p:spPr>
          <a:xfrm>
            <a:off x="942974" y="1117280"/>
            <a:ext cx="3629025" cy="36290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042F20E2-714E-916D-9194-960AB360E8F3}"/>
              </a:ext>
            </a:extLst>
          </p:cNvPr>
          <p:cNvSpPr/>
          <p:nvPr/>
        </p:nvSpPr>
        <p:spPr>
          <a:xfrm>
            <a:off x="5838825" y="1117281"/>
            <a:ext cx="3371850" cy="337185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4B345EB-03F6-8B2C-48A0-C53760F494F7}"/>
              </a:ext>
            </a:extLst>
          </p:cNvPr>
          <p:cNvSpPr txBox="1"/>
          <p:nvPr/>
        </p:nvSpPr>
        <p:spPr>
          <a:xfrm>
            <a:off x="1013775" y="2322626"/>
            <a:ext cx="3487421" cy="1569660"/>
          </a:xfrm>
          <a:prstGeom prst="rect">
            <a:avLst/>
          </a:prstGeom>
          <a:noFill/>
        </p:spPr>
        <p:txBody>
          <a:bodyPr wrap="square" rtlCol="0">
            <a:spAutoFit/>
          </a:bodyPr>
          <a:lstStyle/>
          <a:p>
            <a:pPr algn="ctr"/>
            <a:r>
              <a:rPr lang="ja-JP" altLang="en-US" sz="3200" dirty="0">
                <a:solidFill>
                  <a:schemeClr val="bg1"/>
                </a:solidFill>
                <a:latin typeface="ニタラゴルイカ" panose="02010703020103020304" pitchFamily="2" charset="-128"/>
                <a:ea typeface="ニタラゴルイカ" panose="02010703020103020304" pitchFamily="2" charset="-128"/>
              </a:rPr>
              <a:t>ブレンディッド</a:t>
            </a:r>
            <a:endParaRPr lang="en-US" altLang="ja-JP" sz="3200" dirty="0">
              <a:solidFill>
                <a:schemeClr val="bg1"/>
              </a:solidFill>
              <a:latin typeface="ニタラゴルイカ" panose="02010703020103020304" pitchFamily="2" charset="-128"/>
              <a:ea typeface="ニタラゴルイカ" panose="02010703020103020304" pitchFamily="2" charset="-128"/>
            </a:endParaRPr>
          </a:p>
          <a:p>
            <a:pPr algn="ctr"/>
            <a:r>
              <a:rPr lang="ja-JP" altLang="en-US" sz="3200" dirty="0">
                <a:solidFill>
                  <a:schemeClr val="bg1"/>
                </a:solidFill>
                <a:latin typeface="ニタラゴルイカ" panose="02010703020103020304" pitchFamily="2" charset="-128"/>
                <a:ea typeface="ニタラゴルイカ" panose="02010703020103020304" pitchFamily="2" charset="-128"/>
              </a:rPr>
              <a:t>ラーニング方式</a:t>
            </a:r>
            <a:endParaRPr lang="en-US" altLang="ja-JP" sz="3200" dirty="0">
              <a:solidFill>
                <a:schemeClr val="bg1"/>
              </a:solidFill>
              <a:latin typeface="ニタラゴルイカ" panose="02010703020103020304" pitchFamily="2" charset="-128"/>
              <a:ea typeface="ニタラゴルイカ" panose="02010703020103020304" pitchFamily="2" charset="-128"/>
            </a:endParaRPr>
          </a:p>
          <a:p>
            <a:pPr algn="ctr"/>
            <a:r>
              <a:rPr lang="ja-JP" altLang="en-US" sz="3200" dirty="0">
                <a:solidFill>
                  <a:schemeClr val="bg1"/>
                </a:solidFill>
                <a:latin typeface="ニタラゴルイカ" panose="02010703020103020304" pitchFamily="2" charset="-128"/>
                <a:ea typeface="ニタラゴルイカ" panose="02010703020103020304" pitchFamily="2" charset="-128"/>
              </a:rPr>
              <a:t>　　　　　　</a:t>
            </a:r>
            <a:endParaRPr lang="ja-JP" altLang="en-US" sz="2400" dirty="0">
              <a:solidFill>
                <a:schemeClr val="bg1"/>
              </a:solidFill>
              <a:latin typeface="ニタラゴルイカ" panose="02010703020103020304" pitchFamily="2" charset="-128"/>
              <a:ea typeface="ニタラゴルイカ" panose="02010703020103020304" pitchFamily="2" charset="-128"/>
            </a:endParaRPr>
          </a:p>
        </p:txBody>
      </p:sp>
      <p:sp>
        <p:nvSpPr>
          <p:cNvPr id="8" name="テキスト ボックス 7">
            <a:extLst>
              <a:ext uri="{FF2B5EF4-FFF2-40B4-BE49-F238E27FC236}">
                <a16:creationId xmlns:a16="http://schemas.microsoft.com/office/drawing/2014/main" id="{4F6322D1-0499-309E-191F-6E63E3CFA003}"/>
              </a:ext>
            </a:extLst>
          </p:cNvPr>
          <p:cNvSpPr txBox="1"/>
          <p:nvPr/>
        </p:nvSpPr>
        <p:spPr>
          <a:xfrm>
            <a:off x="5766750" y="2322626"/>
            <a:ext cx="3487421" cy="1569660"/>
          </a:xfrm>
          <a:prstGeom prst="rect">
            <a:avLst/>
          </a:prstGeom>
          <a:noFill/>
        </p:spPr>
        <p:txBody>
          <a:bodyPr wrap="square" rtlCol="0">
            <a:spAutoFit/>
          </a:bodyPr>
          <a:lstStyle/>
          <a:p>
            <a:pPr algn="ctr"/>
            <a:r>
              <a:rPr lang="ja-JP" altLang="en-US" sz="3200" dirty="0">
                <a:solidFill>
                  <a:schemeClr val="bg1"/>
                </a:solidFill>
                <a:latin typeface="ニタラゴルイカ" panose="02010703020103020304" pitchFamily="2" charset="-128"/>
                <a:ea typeface="ニタラゴルイカ" panose="02010703020103020304" pitchFamily="2" charset="-128"/>
              </a:rPr>
              <a:t>リカレント教育</a:t>
            </a:r>
            <a:endParaRPr lang="en-US" altLang="ja-JP" sz="3200" dirty="0">
              <a:solidFill>
                <a:schemeClr val="bg1"/>
              </a:solidFill>
              <a:latin typeface="ニタラゴルイカ" panose="02010703020103020304" pitchFamily="2" charset="-128"/>
              <a:ea typeface="ニタラゴルイカ" panose="02010703020103020304" pitchFamily="2" charset="-128"/>
            </a:endParaRPr>
          </a:p>
          <a:p>
            <a:pPr algn="ctr"/>
            <a:r>
              <a:rPr lang="ja-JP" altLang="en-US" sz="3200" dirty="0">
                <a:solidFill>
                  <a:schemeClr val="bg1"/>
                </a:solidFill>
                <a:latin typeface="ニタラゴルイカ" panose="02010703020103020304" pitchFamily="2" charset="-128"/>
                <a:ea typeface="ニタラゴルイカ" panose="02010703020103020304" pitchFamily="2" charset="-128"/>
              </a:rPr>
              <a:t>プログラム</a:t>
            </a:r>
          </a:p>
          <a:p>
            <a:pPr algn="ctr"/>
            <a:r>
              <a:rPr lang="ja-JP" altLang="en-US" sz="3200" dirty="0">
                <a:solidFill>
                  <a:schemeClr val="bg1"/>
                </a:solidFill>
                <a:latin typeface="ニタラゴルイカ" panose="02010703020103020304" pitchFamily="2" charset="-128"/>
                <a:ea typeface="ニタラゴルイカ" panose="02010703020103020304" pitchFamily="2" charset="-128"/>
              </a:rPr>
              <a:t>　　　　　　</a:t>
            </a:r>
            <a:endParaRPr lang="ja-JP" altLang="en-US" sz="2400" dirty="0">
              <a:solidFill>
                <a:schemeClr val="bg1"/>
              </a:solidFill>
              <a:latin typeface="ニタラゴルイカ" panose="02010703020103020304" pitchFamily="2" charset="-128"/>
              <a:ea typeface="ニタラゴルイカ" panose="02010703020103020304" pitchFamily="2" charset="-128"/>
            </a:endParaRPr>
          </a:p>
        </p:txBody>
      </p:sp>
      <p:sp>
        <p:nvSpPr>
          <p:cNvPr id="9" name="テキスト ボックス 8">
            <a:extLst>
              <a:ext uri="{FF2B5EF4-FFF2-40B4-BE49-F238E27FC236}">
                <a16:creationId xmlns:a16="http://schemas.microsoft.com/office/drawing/2014/main" id="{E16614B4-C187-E811-1B26-9C4DAA63BDB6}"/>
              </a:ext>
            </a:extLst>
          </p:cNvPr>
          <p:cNvSpPr txBox="1"/>
          <p:nvPr/>
        </p:nvSpPr>
        <p:spPr>
          <a:xfrm>
            <a:off x="685800" y="5448331"/>
            <a:ext cx="8896350" cy="584775"/>
          </a:xfrm>
          <a:prstGeom prst="rect">
            <a:avLst/>
          </a:prstGeom>
          <a:noFill/>
        </p:spPr>
        <p:txBody>
          <a:bodyPr wrap="square" rtlCol="0">
            <a:spAutoFit/>
          </a:bodyPr>
          <a:lstStyle/>
          <a:p>
            <a:pPr algn="ctr"/>
            <a:r>
              <a:rPr lang="ja-JP" altLang="en-US" sz="3200" dirty="0">
                <a:latin typeface="ニタラゴルイカ" panose="02010703020103020304" pitchFamily="2" charset="-128"/>
                <a:ea typeface="ニタラゴルイカ" panose="02010703020103020304" pitchFamily="2" charset="-128"/>
              </a:rPr>
              <a:t>をご提案します</a:t>
            </a:r>
          </a:p>
        </p:txBody>
      </p:sp>
    </p:spTree>
    <p:extLst>
      <p:ext uri="{BB962C8B-B14F-4D97-AF65-F5344CB8AC3E}">
        <p14:creationId xmlns:p14="http://schemas.microsoft.com/office/powerpoint/2010/main" val="182424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85FD3C-4CD5-06BA-ABBF-491124CD21AE}"/>
              </a:ext>
            </a:extLst>
          </p:cNvPr>
          <p:cNvSpPr txBox="1"/>
          <p:nvPr/>
        </p:nvSpPr>
        <p:spPr>
          <a:xfrm>
            <a:off x="407670" y="256118"/>
            <a:ext cx="9250680" cy="867610"/>
          </a:xfrm>
          <a:prstGeom prst="rect">
            <a:avLst/>
          </a:prstGeom>
          <a:noFill/>
        </p:spPr>
        <p:txBody>
          <a:bodyPr wrap="square" rtlCol="0">
            <a:spAutoFit/>
          </a:bodyPr>
          <a:lstStyle/>
          <a:p>
            <a:r>
              <a:rPr lang="ja-JP" altLang="en-US" sz="3575" dirty="0">
                <a:solidFill>
                  <a:schemeClr val="accent3"/>
                </a:solidFill>
                <a:latin typeface="ニタラゴルイカ" panose="02010703020103020304" pitchFamily="2" charset="-128"/>
                <a:ea typeface="ニタラゴルイカ" panose="02010703020103020304" pitchFamily="2" charset="-128"/>
              </a:rPr>
              <a:t>リカレント教育プログラム期間（６か月）</a:t>
            </a:r>
            <a:endParaRPr lang="en-US" altLang="ja-JP" sz="3575" dirty="0">
              <a:solidFill>
                <a:schemeClr val="accent3"/>
              </a:solidFill>
              <a:latin typeface="ニタラゴルイカ" panose="02010703020103020304" pitchFamily="2" charset="-128"/>
              <a:ea typeface="ニタラゴルイカ" panose="02010703020103020304" pitchFamily="2" charset="-128"/>
            </a:endParaRPr>
          </a:p>
          <a:p>
            <a:endParaRPr lang="ja-JP" altLang="en-US" sz="1463" dirty="0">
              <a:solidFill>
                <a:schemeClr val="accent3"/>
              </a:solidFill>
              <a:latin typeface="ニタラゴルイカ" panose="02010703020103020304" pitchFamily="2" charset="-128"/>
              <a:ea typeface="ニタラゴルイカ" panose="02010703020103020304" pitchFamily="2" charset="-128"/>
            </a:endParaRPr>
          </a:p>
        </p:txBody>
      </p:sp>
      <p:sp>
        <p:nvSpPr>
          <p:cNvPr id="3" name="テキスト ボックス 2">
            <a:extLst>
              <a:ext uri="{FF2B5EF4-FFF2-40B4-BE49-F238E27FC236}">
                <a16:creationId xmlns:a16="http://schemas.microsoft.com/office/drawing/2014/main" id="{110DA206-1C16-B87C-AC97-02855F008896}"/>
              </a:ext>
            </a:extLst>
          </p:cNvPr>
          <p:cNvSpPr txBox="1"/>
          <p:nvPr/>
        </p:nvSpPr>
        <p:spPr>
          <a:xfrm>
            <a:off x="887938" y="1123506"/>
            <a:ext cx="8290144" cy="4791633"/>
          </a:xfrm>
          <a:prstGeom prst="rect">
            <a:avLst/>
          </a:prstGeom>
          <a:noFill/>
        </p:spPr>
        <p:txBody>
          <a:bodyPr wrap="square" rtlCol="0">
            <a:spAutoFit/>
          </a:bodyPr>
          <a:lstStyle/>
          <a:p>
            <a:pPr>
              <a:lnSpc>
                <a:spcPct val="150000"/>
              </a:lnSpc>
            </a:pPr>
            <a:r>
              <a:rPr lang="ja-JP" altLang="en-US" sz="2600" dirty="0">
                <a:latin typeface="ニタラゴルイカ" panose="02010703020103020304" pitchFamily="2" charset="-128"/>
                <a:ea typeface="ニタラゴルイカ" panose="02010703020103020304" pitchFamily="2" charset="-128"/>
              </a:rPr>
              <a:t>１．英会話</a:t>
            </a:r>
            <a:r>
              <a:rPr lang="ja-JP" altLang="en-US" dirty="0">
                <a:latin typeface="ニタラゴルイカ" panose="02010703020103020304" pitchFamily="2" charset="-128"/>
                <a:ea typeface="ニタラゴルイカ" panose="02010703020103020304" pitchFamily="2" charset="-128"/>
              </a:rPr>
              <a:t>（テキスト＋</a:t>
            </a:r>
            <a:r>
              <a:rPr lang="en-US" altLang="ja-JP" dirty="0" err="1">
                <a:latin typeface="ニタラゴルイカ" panose="02010703020103020304" pitchFamily="2" charset="-128"/>
                <a:ea typeface="ニタラゴルイカ" panose="02010703020103020304" pitchFamily="2" charset="-128"/>
              </a:rPr>
              <a:t>youtube</a:t>
            </a:r>
            <a:r>
              <a:rPr lang="ja-JP" altLang="en-US" dirty="0">
                <a:latin typeface="ニタラゴルイカ" panose="02010703020103020304" pitchFamily="2" charset="-128"/>
                <a:ea typeface="ニタラゴルイカ" panose="02010703020103020304" pitchFamily="2" charset="-128"/>
              </a:rPr>
              <a:t>＋</a:t>
            </a:r>
            <a:r>
              <a:rPr lang="en-US" altLang="ja-JP" dirty="0">
                <a:latin typeface="ニタラゴルイカ" panose="02010703020103020304" pitchFamily="2" charset="-128"/>
                <a:ea typeface="ニタラゴルイカ" panose="02010703020103020304" pitchFamily="2" charset="-128"/>
              </a:rPr>
              <a:t>zoom</a:t>
            </a:r>
            <a:r>
              <a:rPr lang="ja-JP" altLang="en-US" dirty="0">
                <a:latin typeface="ニタラゴルイカ" panose="02010703020103020304" pitchFamily="2" charset="-128"/>
                <a:ea typeface="ニタラゴルイカ" panose="02010703020103020304" pitchFamily="2" charset="-128"/>
              </a:rPr>
              <a:t>）</a:t>
            </a:r>
            <a:endParaRPr lang="en-US" altLang="ja-JP" dirty="0">
              <a:latin typeface="ニタラゴルイカ" panose="02010703020103020304" pitchFamily="2" charset="-128"/>
              <a:ea typeface="ニタラゴルイカ" panose="02010703020103020304" pitchFamily="2" charset="-128"/>
            </a:endParaRPr>
          </a:p>
          <a:p>
            <a:pPr>
              <a:lnSpc>
                <a:spcPct val="150000"/>
              </a:lnSpc>
            </a:pPr>
            <a:r>
              <a:rPr lang="ja-JP" altLang="en-US" sz="2600" dirty="0">
                <a:latin typeface="ニタラゴルイカ" panose="02010703020103020304" pitchFamily="2" charset="-128"/>
                <a:ea typeface="ニタラゴルイカ" panose="02010703020103020304" pitchFamily="2" charset="-128"/>
              </a:rPr>
              <a:t>２．簿記３級</a:t>
            </a:r>
            <a:r>
              <a:rPr lang="ja-JP" altLang="en-US" dirty="0">
                <a:latin typeface="ニタラゴルイカ" panose="02010703020103020304" pitchFamily="2" charset="-128"/>
                <a:ea typeface="ニタラゴルイカ" panose="02010703020103020304" pitchFamily="2" charset="-128"/>
              </a:rPr>
              <a:t>（</a:t>
            </a:r>
            <a:r>
              <a:rPr lang="en-US" altLang="ja-JP" dirty="0">
                <a:latin typeface="ニタラゴルイカ" panose="02010703020103020304" pitchFamily="2" charset="-128"/>
                <a:ea typeface="ニタラゴルイカ" panose="02010703020103020304" pitchFamily="2" charset="-128"/>
              </a:rPr>
              <a:t>e</a:t>
            </a:r>
            <a:r>
              <a:rPr lang="ja-JP" altLang="en-US" dirty="0">
                <a:latin typeface="ニタラゴルイカ" panose="02010703020103020304" pitchFamily="2" charset="-128"/>
                <a:ea typeface="ニタラゴルイカ" panose="02010703020103020304" pitchFamily="2" charset="-128"/>
              </a:rPr>
              <a:t>ラーニング）</a:t>
            </a:r>
            <a:endParaRPr lang="en-US" altLang="ja-JP" dirty="0">
              <a:latin typeface="ニタラゴルイカ" panose="02010703020103020304" pitchFamily="2" charset="-128"/>
              <a:ea typeface="ニタラゴルイカ" panose="02010703020103020304" pitchFamily="2" charset="-128"/>
            </a:endParaRPr>
          </a:p>
          <a:p>
            <a:pPr>
              <a:lnSpc>
                <a:spcPct val="150000"/>
              </a:lnSpc>
            </a:pPr>
            <a:r>
              <a:rPr lang="ja-JP" altLang="en-US" sz="2600" dirty="0">
                <a:latin typeface="ニタラゴルイカ" panose="02010703020103020304" pitchFamily="2" charset="-128"/>
                <a:ea typeface="ニタラゴルイカ" panose="02010703020103020304" pitchFamily="2" charset="-128"/>
              </a:rPr>
              <a:t>３．ビジネスマナー</a:t>
            </a:r>
            <a:r>
              <a:rPr lang="ja-JP" altLang="en-US" sz="1600" dirty="0">
                <a:latin typeface="ニタラゴルイカ" panose="02010703020103020304" pitchFamily="2" charset="-128"/>
                <a:ea typeface="ニタラゴルイカ" panose="02010703020103020304" pitchFamily="2" charset="-128"/>
              </a:rPr>
              <a:t>（対面 </a:t>
            </a:r>
            <a:r>
              <a:rPr lang="en-US" altLang="ja-JP" sz="1600" dirty="0">
                <a:latin typeface="ニタラゴルイカ" panose="02010703020103020304" pitchFamily="2" charset="-128"/>
                <a:ea typeface="ニタラゴルイカ" panose="02010703020103020304" pitchFamily="2" charset="-128"/>
              </a:rPr>
              <a:t>or zoom</a:t>
            </a:r>
            <a:r>
              <a:rPr lang="ja-JP" altLang="en-US" sz="1600" dirty="0">
                <a:latin typeface="ニタラゴルイカ" panose="02010703020103020304" pitchFamily="2" charset="-128"/>
                <a:ea typeface="ニタラゴルイカ" panose="02010703020103020304" pitchFamily="2" charset="-128"/>
              </a:rPr>
              <a:t>）</a:t>
            </a:r>
            <a:endParaRPr lang="en-US" altLang="ja-JP" sz="1600" dirty="0">
              <a:latin typeface="ニタラゴルイカ" panose="02010703020103020304" pitchFamily="2" charset="-128"/>
              <a:ea typeface="ニタラゴルイカ" panose="02010703020103020304" pitchFamily="2" charset="-128"/>
            </a:endParaRPr>
          </a:p>
          <a:p>
            <a:pPr>
              <a:lnSpc>
                <a:spcPct val="150000"/>
              </a:lnSpc>
            </a:pPr>
            <a:r>
              <a:rPr lang="ja-JP" altLang="en-US" sz="2600" dirty="0">
                <a:latin typeface="ニタラゴルイカ" panose="02010703020103020304" pitchFamily="2" charset="-128"/>
                <a:ea typeface="ニタラゴルイカ" panose="02010703020103020304" pitchFamily="2" charset="-128"/>
              </a:rPr>
              <a:t>４．ビジネス文書</a:t>
            </a:r>
            <a:r>
              <a:rPr lang="ja-JP" altLang="en-US" dirty="0">
                <a:latin typeface="ニタラゴルイカ" panose="02010703020103020304" pitchFamily="2" charset="-128"/>
                <a:ea typeface="ニタラゴルイカ" panose="02010703020103020304" pitchFamily="2" charset="-128"/>
              </a:rPr>
              <a:t>（対面 </a:t>
            </a:r>
            <a:r>
              <a:rPr lang="en-US" altLang="ja-JP" dirty="0">
                <a:latin typeface="ニタラゴルイカ" panose="02010703020103020304" pitchFamily="2" charset="-128"/>
                <a:ea typeface="ニタラゴルイカ" panose="02010703020103020304" pitchFamily="2" charset="-128"/>
              </a:rPr>
              <a:t>or zoom</a:t>
            </a:r>
            <a:r>
              <a:rPr lang="ja-JP" altLang="en-US" dirty="0">
                <a:latin typeface="ニタラゴルイカ" panose="02010703020103020304" pitchFamily="2" charset="-128"/>
                <a:ea typeface="ニタラゴルイカ" panose="02010703020103020304" pitchFamily="2" charset="-128"/>
              </a:rPr>
              <a:t>）</a:t>
            </a:r>
            <a:endParaRPr lang="en-US" altLang="ja-JP" dirty="0">
              <a:latin typeface="ニタラゴルイカ" panose="02010703020103020304" pitchFamily="2" charset="-128"/>
              <a:ea typeface="ニタラゴルイカ" panose="02010703020103020304" pitchFamily="2" charset="-128"/>
            </a:endParaRPr>
          </a:p>
          <a:p>
            <a:pPr>
              <a:lnSpc>
                <a:spcPct val="150000"/>
              </a:lnSpc>
            </a:pPr>
            <a:r>
              <a:rPr lang="ja-JP" altLang="en-US" sz="2600" dirty="0">
                <a:latin typeface="ニタラゴルイカ" panose="02010703020103020304" pitchFamily="2" charset="-128"/>
                <a:ea typeface="ニタラゴルイカ" panose="02010703020103020304" pitchFamily="2" charset="-128"/>
              </a:rPr>
              <a:t>５．社会人基礎力</a:t>
            </a:r>
            <a:r>
              <a:rPr lang="ja-JP" altLang="en-US" sz="1600" dirty="0">
                <a:latin typeface="ニタラゴルイカ" panose="02010703020103020304" pitchFamily="2" charset="-128"/>
                <a:ea typeface="ニタラゴルイカ" panose="02010703020103020304" pitchFamily="2" charset="-128"/>
              </a:rPr>
              <a:t>（対面 </a:t>
            </a:r>
            <a:r>
              <a:rPr lang="en-US" altLang="ja-JP" sz="1600" dirty="0">
                <a:latin typeface="ニタラゴルイカ" panose="02010703020103020304" pitchFamily="2" charset="-128"/>
                <a:ea typeface="ニタラゴルイカ" panose="02010703020103020304" pitchFamily="2" charset="-128"/>
              </a:rPr>
              <a:t>or zoom</a:t>
            </a:r>
            <a:r>
              <a:rPr lang="ja-JP" altLang="en-US" sz="1600" dirty="0">
                <a:latin typeface="ニタラゴルイカ" panose="02010703020103020304" pitchFamily="2" charset="-128"/>
                <a:ea typeface="ニタラゴルイカ" panose="02010703020103020304" pitchFamily="2" charset="-128"/>
              </a:rPr>
              <a:t>）</a:t>
            </a:r>
            <a:endParaRPr lang="en-US" altLang="ja-JP" sz="1600" dirty="0">
              <a:latin typeface="ニタラゴルイカ" panose="02010703020103020304" pitchFamily="2" charset="-128"/>
              <a:ea typeface="ニタラゴルイカ" panose="02010703020103020304" pitchFamily="2" charset="-128"/>
            </a:endParaRPr>
          </a:p>
          <a:p>
            <a:pPr>
              <a:lnSpc>
                <a:spcPct val="150000"/>
              </a:lnSpc>
            </a:pPr>
            <a:r>
              <a:rPr lang="ja-JP" altLang="en-US" sz="2600" dirty="0">
                <a:latin typeface="ニタラゴルイカ" panose="02010703020103020304" pitchFamily="2" charset="-128"/>
                <a:ea typeface="ニタラゴルイカ" panose="02010703020103020304" pitchFamily="2" charset="-128"/>
              </a:rPr>
              <a:t>６．対人コミュニケーション</a:t>
            </a:r>
            <a:r>
              <a:rPr lang="ja-JP" altLang="en-US" sz="1600" dirty="0">
                <a:latin typeface="ニタラゴルイカ" panose="02010703020103020304" pitchFamily="2" charset="-128"/>
                <a:ea typeface="ニタラゴルイカ" panose="02010703020103020304" pitchFamily="2" charset="-128"/>
              </a:rPr>
              <a:t>（対面 </a:t>
            </a:r>
            <a:r>
              <a:rPr lang="en-US" altLang="ja-JP" sz="1600" dirty="0">
                <a:latin typeface="ニタラゴルイカ" panose="02010703020103020304" pitchFamily="2" charset="-128"/>
                <a:ea typeface="ニタラゴルイカ" panose="02010703020103020304" pitchFamily="2" charset="-128"/>
              </a:rPr>
              <a:t>or zoom</a:t>
            </a:r>
            <a:r>
              <a:rPr lang="ja-JP" altLang="en-US" sz="1600" dirty="0">
                <a:latin typeface="ニタラゴルイカ" panose="02010703020103020304" pitchFamily="2" charset="-128"/>
                <a:ea typeface="ニタラゴルイカ" panose="02010703020103020304" pitchFamily="2" charset="-128"/>
              </a:rPr>
              <a:t>）</a:t>
            </a:r>
          </a:p>
          <a:p>
            <a:pPr>
              <a:lnSpc>
                <a:spcPct val="150000"/>
              </a:lnSpc>
            </a:pPr>
            <a:r>
              <a:rPr lang="ja-JP" altLang="en-US" sz="2600" dirty="0">
                <a:latin typeface="ニタラゴルイカ" panose="02010703020103020304" pitchFamily="2" charset="-128"/>
                <a:ea typeface="ニタラゴルイカ" panose="02010703020103020304" pitchFamily="2" charset="-128"/>
              </a:rPr>
              <a:t>７．感情のコントロール</a:t>
            </a:r>
            <a:r>
              <a:rPr lang="ja-JP" altLang="en-US" dirty="0">
                <a:latin typeface="ニタラゴルイカ" panose="02010703020103020304" pitchFamily="2" charset="-128"/>
                <a:ea typeface="ニタラゴルイカ" panose="02010703020103020304" pitchFamily="2" charset="-128"/>
              </a:rPr>
              <a:t>（対面 </a:t>
            </a:r>
            <a:r>
              <a:rPr lang="en-US" altLang="ja-JP" dirty="0">
                <a:latin typeface="ニタラゴルイカ" panose="02010703020103020304" pitchFamily="2" charset="-128"/>
                <a:ea typeface="ニタラゴルイカ" panose="02010703020103020304" pitchFamily="2" charset="-128"/>
              </a:rPr>
              <a:t>or zoom</a:t>
            </a:r>
            <a:r>
              <a:rPr lang="ja-JP" altLang="en-US" dirty="0">
                <a:latin typeface="ニタラゴルイカ" panose="02010703020103020304" pitchFamily="2" charset="-128"/>
                <a:ea typeface="ニタラゴルイカ" panose="02010703020103020304" pitchFamily="2" charset="-128"/>
              </a:rPr>
              <a:t>）</a:t>
            </a:r>
          </a:p>
          <a:p>
            <a:pPr>
              <a:lnSpc>
                <a:spcPct val="150000"/>
              </a:lnSpc>
            </a:pPr>
            <a:r>
              <a:rPr lang="ja-JP" altLang="en-US" sz="2600" dirty="0">
                <a:latin typeface="ニタラゴルイカ" panose="02010703020103020304" pitchFamily="2" charset="-128"/>
                <a:ea typeface="ニタラゴルイカ" panose="02010703020103020304" pitchFamily="2" charset="-128"/>
              </a:rPr>
              <a:t>８．リーダーシップ</a:t>
            </a:r>
            <a:r>
              <a:rPr lang="ja-JP" altLang="en-US" dirty="0">
                <a:latin typeface="ニタラゴルイカ" panose="02010703020103020304" pitchFamily="2" charset="-128"/>
                <a:ea typeface="ニタラゴルイカ" panose="02010703020103020304" pitchFamily="2" charset="-128"/>
              </a:rPr>
              <a:t>（対面 </a:t>
            </a:r>
            <a:r>
              <a:rPr lang="en-US" altLang="ja-JP" dirty="0">
                <a:latin typeface="ニタラゴルイカ" panose="02010703020103020304" pitchFamily="2" charset="-128"/>
                <a:ea typeface="ニタラゴルイカ" panose="02010703020103020304" pitchFamily="2" charset="-128"/>
              </a:rPr>
              <a:t>or zoom</a:t>
            </a:r>
            <a:r>
              <a:rPr lang="ja-JP" altLang="en-US" dirty="0">
                <a:latin typeface="ニタラゴルイカ" panose="02010703020103020304" pitchFamily="2" charset="-128"/>
                <a:ea typeface="ニタラゴルイカ" panose="02010703020103020304" pitchFamily="2" charset="-128"/>
              </a:rPr>
              <a:t>）</a:t>
            </a:r>
            <a:endParaRPr lang="ja-JP" altLang="en-US" sz="2275" dirty="0">
              <a:solidFill>
                <a:srgbClr val="FFC000"/>
              </a:solidFill>
              <a:latin typeface="ニタラゴルイカ" panose="02010703020103020304" pitchFamily="2" charset="-128"/>
              <a:ea typeface="ニタラゴルイカ" panose="02010703020103020304" pitchFamily="2" charset="-128"/>
            </a:endParaRPr>
          </a:p>
        </p:txBody>
      </p:sp>
      <p:sp>
        <p:nvSpPr>
          <p:cNvPr id="5" name="テキスト ボックス 4">
            <a:extLst>
              <a:ext uri="{FF2B5EF4-FFF2-40B4-BE49-F238E27FC236}">
                <a16:creationId xmlns:a16="http://schemas.microsoft.com/office/drawing/2014/main" id="{4277CF5B-A9A6-1D58-7494-DF4E246A0E33}"/>
              </a:ext>
            </a:extLst>
          </p:cNvPr>
          <p:cNvSpPr txBox="1"/>
          <p:nvPr/>
        </p:nvSpPr>
        <p:spPr>
          <a:xfrm>
            <a:off x="1285656" y="6048867"/>
            <a:ext cx="8290144" cy="430887"/>
          </a:xfrm>
          <a:prstGeom prst="rect">
            <a:avLst/>
          </a:prstGeom>
          <a:noFill/>
        </p:spPr>
        <p:txBody>
          <a:bodyPr wrap="square" rtlCol="0">
            <a:spAutoFit/>
          </a:bodyPr>
          <a:lstStyle/>
          <a:p>
            <a:pPr algn="r">
              <a:lnSpc>
                <a:spcPct val="150000"/>
              </a:lnSpc>
            </a:pPr>
            <a:r>
              <a:rPr lang="en-US" altLang="ja-JP" sz="1600" b="1" dirty="0">
                <a:solidFill>
                  <a:schemeClr val="accent2"/>
                </a:solidFill>
                <a:latin typeface="+mn-ea"/>
              </a:rPr>
              <a:t>※</a:t>
            </a:r>
            <a:r>
              <a:rPr lang="ja-JP" altLang="en-US" sz="1600" b="1" dirty="0">
                <a:solidFill>
                  <a:schemeClr val="accent2"/>
                </a:solidFill>
                <a:latin typeface="+mn-ea"/>
              </a:rPr>
              <a:t>３～８についてはオーダーメイドでの対応</a:t>
            </a:r>
          </a:p>
        </p:txBody>
      </p:sp>
      <p:pic>
        <p:nvPicPr>
          <p:cNvPr id="7" name="図 6" descr="白いバックグラウンドの前に座っている人形たち&#10;&#10;低い精度で自動的に生成された説明">
            <a:extLst>
              <a:ext uri="{FF2B5EF4-FFF2-40B4-BE49-F238E27FC236}">
                <a16:creationId xmlns:a16="http://schemas.microsoft.com/office/drawing/2014/main" id="{5DEB8D42-3100-E7C2-0A71-C3A2E1EDF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166" y="1562216"/>
            <a:ext cx="2893249" cy="2465237"/>
          </a:xfrm>
          <a:prstGeom prst="rect">
            <a:avLst/>
          </a:prstGeom>
        </p:spPr>
      </p:pic>
    </p:spTree>
    <p:extLst>
      <p:ext uri="{BB962C8B-B14F-4D97-AF65-F5344CB8AC3E}">
        <p14:creationId xmlns:p14="http://schemas.microsoft.com/office/powerpoint/2010/main" val="2341290745"/>
      </p:ext>
    </p:extLst>
  </p:cSld>
  <p:clrMapOvr>
    <a:masterClrMapping/>
  </p:clrMapOvr>
</p:sld>
</file>

<file path=ppt/theme/theme1.xml><?xml version="1.0" encoding="utf-8"?>
<a:theme xmlns:a="http://schemas.openxmlformats.org/drawingml/2006/main" name="Office テーマ">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TotalTime>
  <Words>1049</Words>
  <Application>Microsoft Office PowerPoint</Application>
  <PresentationFormat>A4 210 x 297 mm</PresentationFormat>
  <Paragraphs>210</Paragraphs>
  <Slides>13</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AoyagiKouzanFontT</vt:lpstr>
      <vt:lpstr>BIZ UDPゴシック</vt:lpstr>
      <vt:lpstr>BIZ UDゴシック</vt:lpstr>
      <vt:lpstr>HG丸ｺﾞｼｯｸM-PRO</vt:lpstr>
      <vt:lpstr>Noto Sans CJK JP Medium</vt:lpstr>
      <vt:lpstr>ニタラゴルイカ</vt:lpstr>
      <vt:lpstr>メイリオ</vt:lpstr>
      <vt:lpstr>游ゴシック</vt:lpstr>
      <vt:lpstr>Arial</vt:lpstr>
      <vt:lpstr>Century Gothic</vt:lpstr>
      <vt:lpstr>Office テーマ</vt:lpstr>
      <vt:lpstr>ブレンディッドラーニング 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ブレンディッドラーニング 研修</dc:title>
  <dc:creator>下山 学</dc:creator>
  <cp:lastModifiedBy>下山 学</cp:lastModifiedBy>
  <cp:revision>8</cp:revision>
  <cp:lastPrinted>2022-10-27T08:19:31Z</cp:lastPrinted>
  <dcterms:created xsi:type="dcterms:W3CDTF">2022-10-16T01:01:49Z</dcterms:created>
  <dcterms:modified xsi:type="dcterms:W3CDTF">2022-10-29T08:41:13Z</dcterms:modified>
</cp:coreProperties>
</file>